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73" r:id="rId4"/>
    <p:sldId id="274" r:id="rId5"/>
    <p:sldId id="275" r:id="rId6"/>
    <p:sldId id="276" r:id="rId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8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pPr/>
              <a:t>2014-10-22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cisl200407@gmail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57200" y="714356"/>
            <a:ext cx="8458200" cy="842436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MATLAB Homework#4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2976" y="4572008"/>
            <a:ext cx="7358114" cy="1714512"/>
          </a:xfrm>
        </p:spPr>
        <p:txBody>
          <a:bodyPr/>
          <a:lstStyle/>
          <a:p>
            <a:r>
              <a:rPr lang="en-US" altLang="ko-KR" dirty="0" smtClean="0"/>
              <a:t>Communication and Information Systems Lab. </a:t>
            </a:r>
          </a:p>
          <a:p>
            <a:endParaRPr lang="en-US" altLang="ko-KR" dirty="0" smtClean="0"/>
          </a:p>
          <a:p>
            <a:pPr algn="ctr"/>
            <a:r>
              <a:rPr lang="ko-KR" altLang="en-US" dirty="0" smtClean="0"/>
              <a:t>최정훈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Homework#4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/>
              <a:t>EECE 233 Signals and Systems </a:t>
            </a:r>
          </a:p>
          <a:p>
            <a:r>
              <a:rPr lang="en-US" altLang="ko-KR" sz="1600" dirty="0" smtClean="0"/>
              <a:t>Fall 2014, MATLAB HW #4</a:t>
            </a:r>
          </a:p>
          <a:p>
            <a:r>
              <a:rPr lang="en-US" altLang="ko-KR" sz="1600" dirty="0" smtClean="0"/>
              <a:t>assigned: 2014/10/24,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due: 2014/10/31</a:t>
            </a: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1. ‘</a:t>
            </a:r>
            <a:r>
              <a:rPr lang="en-US" altLang="ko-KR" sz="1400" dirty="0" err="1" smtClean="0"/>
              <a:t>imread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사용하여 </a:t>
            </a:r>
            <a:r>
              <a:rPr lang="ko-KR" altLang="en-US" sz="1400" dirty="0"/>
              <a:t>원하는 </a:t>
            </a:r>
            <a:r>
              <a:rPr lang="en-US" altLang="ko-KR" sz="1400" dirty="0"/>
              <a:t>PNG</a:t>
            </a:r>
            <a:r>
              <a:rPr lang="ko-KR" altLang="en-US" sz="1400" dirty="0"/>
              <a:t>파일을 </a:t>
            </a:r>
            <a:r>
              <a:rPr lang="en-US" altLang="ko-KR" sz="1400" dirty="0" smtClean="0"/>
              <a:t>load</a:t>
            </a:r>
            <a:r>
              <a:rPr lang="ko-KR" altLang="en-US" sz="1400" dirty="0" smtClean="0"/>
              <a:t>하여 저장한다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 </a:t>
            </a:r>
            <a:r>
              <a:rPr lang="en-US" altLang="ko-KR" sz="1400" dirty="0" smtClean="0"/>
              <a:t>(color image</a:t>
            </a:r>
            <a:r>
              <a:rPr lang="ko-KR" altLang="en-US" sz="1400" dirty="0" smtClean="0"/>
              <a:t>라면 </a:t>
            </a:r>
            <a:r>
              <a:rPr lang="en-US" altLang="ko-KR" sz="1400" dirty="0" smtClean="0"/>
              <a:t>M by N by 3 matrix, gray image</a:t>
            </a:r>
            <a:r>
              <a:rPr lang="ko-KR" altLang="en-US" sz="1400" dirty="0" smtClean="0"/>
              <a:t>라면 </a:t>
            </a:r>
            <a:r>
              <a:rPr lang="en-US" altLang="ko-KR" sz="1400" dirty="0" smtClean="0"/>
              <a:t>M by N by 1 matrix</a:t>
            </a:r>
            <a:r>
              <a:rPr lang="ko-KR" altLang="en-US" sz="1400" dirty="0" smtClean="0"/>
              <a:t>로 저장된다</a:t>
            </a:r>
            <a:r>
              <a:rPr lang="en-US" altLang="ko-KR" sz="1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2. Image</a:t>
            </a:r>
            <a:r>
              <a:rPr lang="ko-KR" altLang="en-US" sz="1400" dirty="0" smtClean="0"/>
              <a:t>의 정보를 가진 </a:t>
            </a:r>
            <a:r>
              <a:rPr lang="en-US" altLang="ko-KR" sz="1400" dirty="0" smtClean="0"/>
              <a:t>matrix</a:t>
            </a:r>
            <a:r>
              <a:rPr lang="ko-KR" altLang="en-US" sz="1400" dirty="0" smtClean="0"/>
              <a:t>의</a:t>
            </a:r>
            <a:r>
              <a:rPr lang="en-US" altLang="ko-KR" sz="1400" dirty="0" smtClean="0"/>
              <a:t>  size</a:t>
            </a:r>
            <a:r>
              <a:rPr lang="ko-KR" altLang="en-US" sz="1400" dirty="0" smtClean="0"/>
              <a:t>를 </a:t>
            </a:r>
            <a:r>
              <a:rPr lang="en-US" altLang="ko-KR" sz="1400" dirty="0" smtClean="0"/>
              <a:t>256 by 256 by 3 uint8</a:t>
            </a:r>
            <a:r>
              <a:rPr lang="ko-KR" altLang="en-US" sz="1400" dirty="0" smtClean="0"/>
              <a:t>이 되도록 설정한다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(function </a:t>
            </a:r>
            <a:r>
              <a:rPr lang="ko-KR" altLang="en-US" sz="1400" dirty="0" smtClean="0"/>
              <a:t>설명 부분참고</a:t>
            </a:r>
            <a:r>
              <a:rPr lang="en-US" altLang="ko-KR" sz="14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3. ‘</a:t>
            </a:r>
            <a:r>
              <a:rPr lang="en-US" altLang="ko-KR" sz="1400" dirty="0" err="1" smtClean="0"/>
              <a:t>fspecial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이라는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사용하여 </a:t>
            </a:r>
            <a:r>
              <a:rPr lang="en-US" altLang="ko-KR" sz="1400" dirty="0" smtClean="0"/>
              <a:t>two-dimension filer with Gaussian type</a:t>
            </a:r>
            <a:r>
              <a:rPr lang="ko-KR" altLang="en-US" sz="1400" dirty="0" smtClean="0"/>
              <a:t>을 생성한다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4.‘imfilter’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사용하여 </a:t>
            </a:r>
            <a:r>
              <a:rPr lang="en-US" altLang="ko-KR" sz="1400" dirty="0" smtClean="0"/>
              <a:t>Blurred image</a:t>
            </a:r>
            <a:r>
              <a:rPr lang="ko-KR" altLang="en-US" sz="1400" dirty="0" smtClean="0"/>
              <a:t>를 생성한다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이때 많이 흐리게 한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와 적게 흐리게 한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를 생성한다</a:t>
            </a:r>
            <a:r>
              <a:rPr lang="en-US" altLang="ko-KR" sz="1400" dirty="0" smtClean="0"/>
              <a:t>. 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5. ‘</a:t>
            </a:r>
            <a:r>
              <a:rPr lang="en-US" altLang="ko-KR" sz="1400" dirty="0" err="1" smtClean="0"/>
              <a:t>imnoise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라는</a:t>
            </a:r>
            <a:r>
              <a:rPr lang="en-US" altLang="ko-KR" sz="1400" dirty="0" smtClean="0"/>
              <a:t> command</a:t>
            </a:r>
            <a:r>
              <a:rPr lang="ko-KR" altLang="en-US" sz="1400" dirty="0" smtClean="0"/>
              <a:t>를 사용하여 </a:t>
            </a:r>
            <a:r>
              <a:rPr lang="en-US" altLang="ko-KR" sz="1400" dirty="0" smtClean="0"/>
              <a:t>Gaussian noise</a:t>
            </a:r>
            <a:r>
              <a:rPr lang="ko-KR" altLang="en-US" sz="1400" dirty="0" smtClean="0"/>
              <a:t>가 있는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를 생성한다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이때 </a:t>
            </a:r>
            <a:r>
              <a:rPr lang="en-US" altLang="ko-KR" sz="1400" dirty="0" smtClean="0"/>
              <a:t>Gaussian noise</a:t>
            </a:r>
            <a:r>
              <a:rPr lang="ko-KR" altLang="en-US" sz="1400" dirty="0" smtClean="0"/>
              <a:t>가 작은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와 </a:t>
            </a:r>
            <a:r>
              <a:rPr lang="en-US" altLang="ko-KR" sz="1400" dirty="0" smtClean="0"/>
              <a:t>Gaussian noise</a:t>
            </a:r>
            <a:r>
              <a:rPr lang="ko-KR" altLang="en-US" sz="1400" dirty="0" smtClean="0"/>
              <a:t>가 큰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를 생성한다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6.  3~5</a:t>
            </a:r>
            <a:r>
              <a:rPr lang="ko-KR" altLang="en-US" sz="1400" dirty="0" smtClean="0"/>
              <a:t>를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이용해 </a:t>
            </a:r>
            <a:r>
              <a:rPr lang="en-US" altLang="ko-KR" sz="1400" dirty="0" smtClean="0"/>
              <a:t>Blurred</a:t>
            </a:r>
            <a:r>
              <a:rPr lang="ko-KR" altLang="en-US" sz="1400" dirty="0" smtClean="0"/>
              <a:t>와 </a:t>
            </a:r>
            <a:r>
              <a:rPr lang="en-US" altLang="ko-KR" sz="1400" dirty="0" smtClean="0"/>
              <a:t>noise</a:t>
            </a:r>
            <a:r>
              <a:rPr lang="ko-KR" altLang="en-US" sz="1400" dirty="0" smtClean="0"/>
              <a:t>가 모두 있는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를  생성한다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/>
              <a:t>7</a:t>
            </a:r>
            <a:r>
              <a:rPr lang="en-US" altLang="ko-KR" sz="1400" dirty="0" smtClean="0"/>
              <a:t>. ‘</a:t>
            </a:r>
            <a:r>
              <a:rPr lang="en-US" altLang="ko-KR" sz="1400" dirty="0" err="1" smtClean="0"/>
              <a:t>imwrite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라는 </a:t>
            </a:r>
            <a:r>
              <a:rPr lang="en-US" altLang="ko-KR" sz="1400" dirty="0" smtClean="0"/>
              <a:t>command</a:t>
            </a:r>
            <a:r>
              <a:rPr lang="ko-KR" altLang="en-US" sz="1400" dirty="0" smtClean="0"/>
              <a:t>를 사용하여 </a:t>
            </a:r>
            <a:r>
              <a:rPr lang="en-US" altLang="ko-KR" sz="1400" dirty="0" smtClean="0"/>
              <a:t>4~6</a:t>
            </a:r>
            <a:r>
              <a:rPr lang="ko-KR" altLang="en-US" sz="1400" dirty="0" smtClean="0"/>
              <a:t>에서 생성한 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개의 사진을 </a:t>
            </a:r>
            <a:r>
              <a:rPr lang="en-US" altLang="ko-KR" sz="1400" dirty="0" smtClean="0"/>
              <a:t>PNG</a:t>
            </a:r>
            <a:r>
              <a:rPr lang="ko-KR" altLang="en-US" sz="1400" dirty="0" smtClean="0"/>
              <a:t>파일로 저장한다</a:t>
            </a:r>
            <a:r>
              <a:rPr lang="en-US" altLang="ko-KR" sz="1400" dirty="0" smtClean="0"/>
              <a:t>.</a:t>
            </a:r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Homework#4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/>
              <a:t>8. </a:t>
            </a:r>
            <a:r>
              <a:rPr lang="en-US" altLang="ko-KR" sz="1400" dirty="0"/>
              <a:t>‘figure’, ‘subplot’,  ‘title</a:t>
            </a:r>
            <a:r>
              <a:rPr lang="en-US" altLang="ko-KR" sz="1400" dirty="0" smtClean="0"/>
              <a:t>’, ‘</a:t>
            </a:r>
            <a:r>
              <a:rPr lang="en-US" altLang="ko-KR" sz="1400" dirty="0" err="1" smtClean="0"/>
              <a:t>imshow</a:t>
            </a:r>
            <a:r>
              <a:rPr lang="en-US" altLang="ko-KR" sz="1400" dirty="0" smtClean="0"/>
              <a:t>’</a:t>
            </a:r>
            <a:r>
              <a:rPr lang="ko-KR" altLang="en-US" sz="1400" dirty="0" smtClean="0"/>
              <a:t>의</a:t>
            </a:r>
            <a:r>
              <a:rPr lang="en-US" altLang="ko-KR" sz="1400" dirty="0" smtClean="0"/>
              <a:t> </a:t>
            </a:r>
            <a:r>
              <a:rPr lang="ko-KR" altLang="en-US" sz="1400" dirty="0"/>
              <a:t>명령어를 사용하여 </a:t>
            </a:r>
            <a:r>
              <a:rPr lang="en-US" altLang="ko-KR" sz="1400" dirty="0"/>
              <a:t> </a:t>
            </a:r>
            <a:r>
              <a:rPr lang="ko-KR" altLang="en-US" sz="1400" dirty="0"/>
              <a:t>하나의 </a:t>
            </a:r>
            <a:r>
              <a:rPr lang="en-US" altLang="ko-KR" sz="1400" dirty="0"/>
              <a:t>figure</a:t>
            </a:r>
            <a:r>
              <a:rPr lang="ko-KR" altLang="en-US" sz="1400" dirty="0"/>
              <a:t>에 모든 이미지를 생성한다</a:t>
            </a:r>
            <a:r>
              <a:rPr lang="en-US" altLang="ko-KR" sz="140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이때 </a:t>
            </a:r>
            <a:r>
              <a:rPr lang="en-US" altLang="ko-KR" sz="1400" dirty="0" smtClean="0"/>
              <a:t>original image, blurred image, image with Gaussian noise, blurred image with Gaussian noise</a:t>
            </a:r>
            <a:r>
              <a:rPr lang="ko-KR" altLang="en-US" sz="1400" dirty="0" smtClean="0"/>
              <a:t>의 순서대로 </a:t>
            </a:r>
            <a:r>
              <a:rPr lang="en-US" altLang="ko-KR" sz="1400" dirty="0" smtClean="0"/>
              <a:t>figure</a:t>
            </a:r>
            <a:r>
              <a:rPr lang="ko-KR" altLang="en-US" sz="1400" dirty="0" smtClean="0"/>
              <a:t>에 나타나도록 설정한다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Ex)</a:t>
            </a:r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pPr marL="342900" indent="-342900"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ko-KR" altLang="en-US" sz="1400" dirty="0" smtClean="0"/>
              <a:t> </a:t>
            </a:r>
            <a:endParaRPr lang="ko-KR" altLang="en-US" sz="14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605752"/>
            <a:ext cx="5472608" cy="4227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6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714380"/>
          </a:xfrm>
        </p:spPr>
        <p:txBody>
          <a:bodyPr/>
          <a:lstStyle/>
          <a:p>
            <a:r>
              <a:rPr lang="en-US" altLang="ko-KR" dirty="0" smtClean="0"/>
              <a:t>Homework#4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1500174"/>
            <a:ext cx="81439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/>
              <a:t>&lt;</a:t>
            </a:r>
            <a:r>
              <a:rPr lang="ko-KR" altLang="en-US" sz="1400" dirty="0" smtClean="0"/>
              <a:t>주의점</a:t>
            </a:r>
            <a:r>
              <a:rPr lang="en-US" altLang="ko-KR" sz="1400" dirty="0" smtClean="0"/>
              <a:t>&gt;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각각의 </a:t>
            </a:r>
            <a:r>
              <a:rPr lang="en-US" altLang="ko-KR" sz="1400" dirty="0" smtClean="0"/>
              <a:t>image</a:t>
            </a:r>
            <a:r>
              <a:rPr lang="ko-KR" altLang="en-US" sz="1400" dirty="0" smtClean="0"/>
              <a:t>가 육안으로 확실하게 구별이 가능하도록 생성해야 함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1400" dirty="0" smtClean="0"/>
          </a:p>
          <a:p>
            <a:r>
              <a:rPr lang="en-US" altLang="ko-KR" sz="1400" b="1" dirty="0"/>
              <a:t>&lt; </a:t>
            </a:r>
            <a:r>
              <a:rPr lang="ko-KR" altLang="en-US" sz="1400" b="1" dirty="0"/>
              <a:t>제출 방법 </a:t>
            </a:r>
            <a:r>
              <a:rPr lang="en-US" altLang="ko-KR" sz="1400" b="1" dirty="0"/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1. </a:t>
            </a:r>
            <a:r>
              <a:rPr lang="ko-KR" altLang="en-US" sz="1400" dirty="0" smtClean="0"/>
              <a:t>다음의 파일들을 압축하여 다음의 </a:t>
            </a:r>
            <a:r>
              <a:rPr lang="en-US" altLang="ko-KR" sz="1400" dirty="0" smtClean="0"/>
              <a:t>e-mail</a:t>
            </a:r>
            <a:r>
              <a:rPr lang="ko-KR" altLang="en-US" sz="1400" dirty="0" smtClean="0"/>
              <a:t>로 제출하시오</a:t>
            </a:r>
            <a:r>
              <a:rPr lang="en-US" altLang="ko-KR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m file (</a:t>
            </a:r>
            <a:r>
              <a:rPr lang="ko-KR" altLang="en-US" sz="1400" dirty="0"/>
              <a:t>스크립트 파일의 이름은 </a:t>
            </a:r>
            <a:r>
              <a:rPr lang="en-US" altLang="ko-KR" sz="1400" dirty="0" smtClean="0"/>
              <a:t>hw4_</a:t>
            </a:r>
            <a:r>
              <a:rPr lang="ko-KR" altLang="en-US" sz="1400" dirty="0"/>
              <a:t>학번</a:t>
            </a:r>
            <a:r>
              <a:rPr lang="en-US" altLang="ko-KR" sz="1400" dirty="0"/>
              <a:t>.</a:t>
            </a:r>
            <a:r>
              <a:rPr lang="en-US" altLang="ko-KR" sz="1400" dirty="0" smtClean="0"/>
              <a:t>m</a:t>
            </a:r>
            <a:r>
              <a:rPr lang="ko-KR" altLang="en-US" sz="1400" dirty="0" smtClean="0"/>
              <a:t>으로 하시오</a:t>
            </a:r>
            <a:r>
              <a:rPr lang="en-US" altLang="ko-KR" sz="1400" dirty="0" smtClean="0"/>
              <a:t>. )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사용한 </a:t>
            </a:r>
            <a:r>
              <a:rPr lang="en-US" altLang="ko-KR" sz="1400" dirty="0" smtClean="0"/>
              <a:t>original image PNG </a:t>
            </a:r>
            <a:r>
              <a:rPr lang="ko-KR" altLang="en-US" sz="1400" dirty="0" smtClean="0"/>
              <a:t>파일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8</a:t>
            </a:r>
            <a:r>
              <a:rPr lang="ko-KR" altLang="en-US" sz="1400" dirty="0" smtClean="0"/>
              <a:t>에서 얻은 </a:t>
            </a:r>
            <a:r>
              <a:rPr lang="en-US" altLang="ko-KR" sz="1400" dirty="0" smtClean="0"/>
              <a:t>figure</a:t>
            </a:r>
            <a:r>
              <a:rPr lang="ko-KR" altLang="en-US" sz="1400" dirty="0" smtClean="0"/>
              <a:t>를 </a:t>
            </a:r>
            <a:r>
              <a:rPr lang="en-US" altLang="ko-KR" sz="1400" dirty="0" smtClean="0"/>
              <a:t>pdf</a:t>
            </a:r>
            <a:r>
              <a:rPr lang="ko-KR" altLang="en-US" sz="1400" dirty="0" smtClean="0"/>
              <a:t>로 변환한 파일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7</a:t>
            </a:r>
            <a:r>
              <a:rPr lang="ko-KR" altLang="en-US" sz="1400" dirty="0" smtClean="0"/>
              <a:t>에서 생성된 </a:t>
            </a:r>
            <a:r>
              <a:rPr lang="en-US" altLang="ko-KR" sz="1400" dirty="0" smtClean="0"/>
              <a:t>5</a:t>
            </a:r>
            <a:r>
              <a:rPr lang="ko-KR" altLang="en-US" sz="1400" dirty="0" smtClean="0"/>
              <a:t>개의 </a:t>
            </a:r>
            <a:r>
              <a:rPr lang="en-US" altLang="ko-KR" sz="1400" dirty="0" smtClean="0"/>
              <a:t>PNG</a:t>
            </a:r>
            <a:r>
              <a:rPr lang="ko-KR" altLang="en-US" sz="1400" dirty="0" smtClean="0"/>
              <a:t>파일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ko-KR" altLang="en-US" sz="1400" dirty="0" smtClean="0"/>
              <a:t>총 </a:t>
            </a:r>
            <a:r>
              <a:rPr lang="en-US" altLang="ko-KR" sz="1400" dirty="0" smtClean="0"/>
              <a:t>8</a:t>
            </a:r>
            <a:r>
              <a:rPr lang="ko-KR" altLang="en-US" sz="1400" dirty="0" smtClean="0"/>
              <a:t>개 파일</a:t>
            </a:r>
            <a:endParaRPr lang="en-US" altLang="ko-KR" sz="1400" dirty="0" smtClean="0"/>
          </a:p>
          <a:p>
            <a:pPr marL="342900" indent="-342900" algn="ctr">
              <a:lnSpc>
                <a:spcPct val="150000"/>
              </a:lnSpc>
            </a:pPr>
            <a:r>
              <a:rPr lang="en-US" altLang="ko-KR" b="1" dirty="0">
                <a:hlinkClick r:id="rId2"/>
              </a:rPr>
              <a:t>cisl200407@gmail.com</a:t>
            </a:r>
            <a:endParaRPr lang="en-US" altLang="ko-KR" dirty="0" smtClean="0"/>
          </a:p>
          <a:p>
            <a:r>
              <a:rPr lang="ko-KR" altLang="en-US" sz="1400" dirty="0" smtClean="0"/>
              <a:t> </a:t>
            </a:r>
            <a:r>
              <a:rPr lang="en-US" altLang="ko-KR" sz="1400" dirty="0" smtClean="0"/>
              <a:t>ex) </a:t>
            </a:r>
            <a:r>
              <a:rPr lang="en-US" altLang="ko-KR" sz="1400" dirty="0"/>
              <a:t>hw4_20142389.m , </a:t>
            </a:r>
            <a:r>
              <a:rPr lang="en-US" altLang="ko-KR" sz="1400" dirty="0" smtClean="0"/>
              <a:t>hw4_20142389.pdf, sea.png</a:t>
            </a:r>
            <a:r>
              <a:rPr lang="en-US" altLang="ko-KR" sz="1400" dirty="0"/>
              <a:t>, </a:t>
            </a:r>
            <a:r>
              <a:rPr lang="en-US" altLang="ko-KR" sz="1400" dirty="0" smtClean="0"/>
              <a:t>sea_blurred_small.png, sea_blurred_large.png</a:t>
            </a:r>
          </a:p>
          <a:p>
            <a:r>
              <a:rPr lang="en-US" altLang="ko-KR" sz="1400" dirty="0" smtClean="0"/>
              <a:t>Sea_noise_small.png, sea_noise_large.png, sea_noise_blurred.png   </a:t>
            </a:r>
            <a:r>
              <a:rPr lang="en-US" altLang="ko-KR" sz="1400" dirty="0" smtClean="0">
                <a:sym typeface="Wingdings" panose="05000000000000000000" pitchFamily="2" charset="2"/>
              </a:rPr>
              <a:t> hw4_20142389.zip</a:t>
            </a:r>
            <a:r>
              <a:rPr lang="ko-KR" altLang="en-US" sz="1400" dirty="0" smtClean="0">
                <a:sym typeface="Wingdings" panose="05000000000000000000" pitchFamily="2" charset="2"/>
              </a:rPr>
              <a:t>으로 제출</a:t>
            </a:r>
            <a:r>
              <a:rPr lang="en-US" altLang="ko-KR" sz="1400" dirty="0" smtClean="0"/>
              <a:t> 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817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Function List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altLang="ko-KR" sz="1600" b="1" dirty="0" smtClean="0"/>
              <a:t>1. A = </a:t>
            </a:r>
            <a:r>
              <a:rPr lang="en-US" altLang="ko-KR" sz="1600" b="1" dirty="0" err="1" smtClean="0"/>
              <a:t>imread</a:t>
            </a:r>
            <a:r>
              <a:rPr lang="en-US" altLang="ko-KR" sz="1600" b="1" dirty="0" smtClean="0"/>
              <a:t>(‘a’, ‘b’)</a:t>
            </a:r>
          </a:p>
          <a:p>
            <a:pPr marL="109728" indent="0">
              <a:buNone/>
            </a:pPr>
            <a:r>
              <a:rPr lang="en-US" altLang="ko-KR" sz="1600" dirty="0" smtClean="0"/>
              <a:t>a = filename</a:t>
            </a:r>
          </a:p>
          <a:p>
            <a:pPr marL="109728" indent="0">
              <a:buNone/>
            </a:pPr>
            <a:r>
              <a:rPr lang="en-US" altLang="ko-KR" sz="1600" dirty="0" smtClean="0"/>
              <a:t>b = format(</a:t>
            </a:r>
            <a:r>
              <a:rPr lang="ko-KR" altLang="en-US" sz="1600" dirty="0" err="1" smtClean="0"/>
              <a:t>확장자</a:t>
            </a:r>
            <a:r>
              <a:rPr lang="en-US" altLang="ko-KR" sz="1600" dirty="0" smtClean="0"/>
              <a:t>)</a:t>
            </a:r>
          </a:p>
          <a:p>
            <a:pPr marL="109728" indent="0">
              <a:buNone/>
            </a:pPr>
            <a:r>
              <a:rPr lang="en-US" altLang="ko-KR" sz="1600" dirty="0" smtClean="0"/>
              <a:t>Image file</a:t>
            </a:r>
            <a:r>
              <a:rPr lang="ko-KR" altLang="en-US" sz="1600" dirty="0" smtClean="0"/>
              <a:t>의 정보를 </a:t>
            </a:r>
            <a:r>
              <a:rPr lang="en-US" altLang="ko-KR" sz="1600" dirty="0" smtClean="0"/>
              <a:t>A matrix</a:t>
            </a:r>
            <a:r>
              <a:rPr lang="ko-KR" altLang="en-US" sz="1600" dirty="0" smtClean="0"/>
              <a:t>에 저장</a:t>
            </a:r>
            <a:endParaRPr lang="en-US" altLang="ko-KR" sz="1600" dirty="0" smtClean="0"/>
          </a:p>
          <a:p>
            <a:pPr marL="109728" indent="0">
              <a:buNone/>
            </a:pPr>
            <a:endParaRPr lang="en-US" altLang="ko-KR" sz="1600" dirty="0" smtClean="0"/>
          </a:p>
          <a:p>
            <a:pPr marL="109728" indent="0">
              <a:buNone/>
            </a:pPr>
            <a:r>
              <a:rPr lang="en-US" altLang="ko-KR" sz="1600" b="1" dirty="0" smtClean="0"/>
              <a:t>2. A = A(125+(1:256),1:256,</a:t>
            </a:r>
            <a:r>
              <a:rPr lang="en-US" altLang="ko-KR" sz="1600" b="1" dirty="0" smtClean="0">
                <a:sym typeface="Wingdings" panose="05000000000000000000" pitchFamily="2" charset="2"/>
              </a:rPr>
              <a:t>:) </a:t>
            </a:r>
            <a:endParaRPr lang="en-US" altLang="ko-KR" sz="1600" b="1" dirty="0" smtClean="0"/>
          </a:p>
          <a:p>
            <a:pPr marL="109728" indent="0">
              <a:buNone/>
            </a:pPr>
            <a:r>
              <a:rPr lang="ko-KR" altLang="en-US" sz="1600" dirty="0" smtClean="0"/>
              <a:t>저장된 </a:t>
            </a:r>
            <a:r>
              <a:rPr lang="en-US" altLang="ko-KR" sz="1600" dirty="0" smtClean="0"/>
              <a:t>matrix</a:t>
            </a:r>
            <a:r>
              <a:rPr lang="ko-KR" altLang="en-US" sz="1600" dirty="0" smtClean="0"/>
              <a:t>의 </a:t>
            </a:r>
            <a:r>
              <a:rPr lang="en-US" altLang="ko-KR" sz="1600" dirty="0" smtClean="0"/>
              <a:t>size</a:t>
            </a:r>
            <a:r>
              <a:rPr lang="ko-KR" altLang="en-US" sz="1600" dirty="0" smtClean="0"/>
              <a:t>를 </a:t>
            </a:r>
            <a:r>
              <a:rPr lang="en-US" altLang="ko-KR" sz="1600" dirty="0" smtClean="0"/>
              <a:t>256 by 256 by 3uint8</a:t>
            </a:r>
            <a:r>
              <a:rPr lang="ko-KR" altLang="en-US" sz="1600" dirty="0" smtClean="0"/>
              <a:t>로 변환</a:t>
            </a:r>
            <a:endParaRPr lang="en-US" altLang="ko-KR" sz="1600" dirty="0" smtClean="0"/>
          </a:p>
          <a:p>
            <a:pPr marL="109728" indent="0">
              <a:buNone/>
            </a:pPr>
            <a:endParaRPr lang="en-US" altLang="ko-KR" sz="1600" dirty="0" smtClean="0"/>
          </a:p>
          <a:p>
            <a:pPr marL="109728" indent="0">
              <a:buNone/>
            </a:pPr>
            <a:r>
              <a:rPr lang="en-US" altLang="ko-KR" sz="1600" b="1" dirty="0" smtClean="0"/>
              <a:t>3. B = </a:t>
            </a:r>
            <a:r>
              <a:rPr lang="en-US" altLang="ko-KR" sz="1600" b="1" dirty="0" err="1" smtClean="0"/>
              <a:t>fspecial</a:t>
            </a:r>
            <a:r>
              <a:rPr lang="en-US" altLang="ko-KR" sz="1600" b="1" dirty="0" smtClean="0"/>
              <a:t>(‘a’, b, c)</a:t>
            </a:r>
          </a:p>
          <a:p>
            <a:pPr marL="109728" indent="0">
              <a:buNone/>
            </a:pPr>
            <a:r>
              <a:rPr lang="en-US" altLang="ko-KR" sz="1600" dirty="0" smtClean="0"/>
              <a:t>a = type (</a:t>
            </a:r>
            <a:r>
              <a:rPr lang="en-US" altLang="ko-KR" sz="1600" dirty="0" err="1" smtClean="0"/>
              <a:t>gaussian</a:t>
            </a:r>
            <a:r>
              <a:rPr lang="ko-KR" altLang="en-US" sz="1600" dirty="0" smtClean="0"/>
              <a:t>을 사용하세요</a:t>
            </a:r>
            <a:r>
              <a:rPr lang="en-US" altLang="ko-KR" sz="1600" dirty="0" smtClean="0"/>
              <a:t>.)</a:t>
            </a:r>
          </a:p>
          <a:p>
            <a:pPr marL="109728" indent="0">
              <a:buNone/>
            </a:pPr>
            <a:r>
              <a:rPr lang="en-US" altLang="ko-KR" sz="1600" dirty="0" smtClean="0"/>
              <a:t>b = </a:t>
            </a:r>
            <a:r>
              <a:rPr lang="en-US" altLang="ko-KR" sz="1600" smtClean="0"/>
              <a:t>matrix </a:t>
            </a:r>
            <a:r>
              <a:rPr lang="en-US" altLang="ko-KR" sz="1600" smtClean="0"/>
              <a:t>size</a:t>
            </a:r>
            <a:endParaRPr lang="en-US" altLang="ko-KR" sz="1600" dirty="0" smtClean="0"/>
          </a:p>
          <a:p>
            <a:pPr marL="109728" indent="0">
              <a:buNone/>
            </a:pPr>
            <a:r>
              <a:rPr lang="en-US" altLang="ko-KR" sz="1600" dirty="0"/>
              <a:t>c</a:t>
            </a:r>
            <a:r>
              <a:rPr lang="en-US" altLang="ko-KR" sz="1600" dirty="0" smtClean="0"/>
              <a:t> = sigma</a:t>
            </a:r>
          </a:p>
          <a:p>
            <a:pPr marL="109728" indent="0">
              <a:buNone/>
            </a:pPr>
            <a:r>
              <a:rPr lang="en-US" altLang="ko-KR" sz="1600" dirty="0"/>
              <a:t>b</a:t>
            </a:r>
            <a:r>
              <a:rPr lang="en-US" altLang="ko-KR" sz="1600" dirty="0" smtClean="0"/>
              <a:t>, c</a:t>
            </a:r>
            <a:r>
              <a:rPr lang="ko-KR" altLang="en-US" sz="1600" dirty="0" smtClean="0"/>
              <a:t>의 </a:t>
            </a:r>
            <a:r>
              <a:rPr lang="en-US" altLang="ko-KR" sz="1600" dirty="0" smtClean="0"/>
              <a:t>parameter</a:t>
            </a:r>
            <a:r>
              <a:rPr lang="ko-KR" altLang="en-US" sz="1600" dirty="0" smtClean="0"/>
              <a:t>를 가진 </a:t>
            </a:r>
            <a:r>
              <a:rPr lang="en-US" altLang="ko-KR" sz="1600" dirty="0" smtClean="0"/>
              <a:t>a type</a:t>
            </a:r>
            <a:r>
              <a:rPr lang="ko-KR" altLang="en-US" sz="1600" dirty="0" smtClean="0"/>
              <a:t>의 </a:t>
            </a:r>
            <a:r>
              <a:rPr lang="en-US" altLang="ko-KR" sz="1600" dirty="0" smtClean="0"/>
              <a:t>two-dimensional filter </a:t>
            </a:r>
            <a:r>
              <a:rPr lang="ko-KR" altLang="en-US" sz="1600" dirty="0" smtClean="0"/>
              <a:t>생성</a:t>
            </a:r>
            <a:endParaRPr lang="en-US" altLang="ko-KR" sz="1600" dirty="0" smtClean="0"/>
          </a:p>
          <a:p>
            <a:pPr marL="109728" indent="0">
              <a:buNone/>
            </a:pPr>
            <a:endParaRPr lang="en-US" altLang="ko-KR" sz="1600" dirty="0"/>
          </a:p>
          <a:p>
            <a:pPr marL="109728" indent="0">
              <a:buNone/>
            </a:pPr>
            <a:r>
              <a:rPr lang="en-US" altLang="ko-KR" sz="1600" b="1" dirty="0"/>
              <a:t>4. C = </a:t>
            </a:r>
            <a:r>
              <a:rPr lang="en-US" altLang="ko-KR" sz="1600" b="1" dirty="0" err="1"/>
              <a:t>imfilter</a:t>
            </a:r>
            <a:r>
              <a:rPr lang="en-US" altLang="ko-KR" sz="1600" b="1" dirty="0"/>
              <a:t>(a, b, ‘c’)</a:t>
            </a:r>
          </a:p>
          <a:p>
            <a:pPr marL="109728" indent="0">
              <a:buNone/>
            </a:pPr>
            <a:r>
              <a:rPr lang="en-US" altLang="ko-KR" sz="1600" dirty="0" smtClean="0"/>
              <a:t>a = filter</a:t>
            </a:r>
            <a:r>
              <a:rPr lang="ko-KR" altLang="en-US" sz="1600" dirty="0" smtClean="0"/>
              <a:t>의 </a:t>
            </a:r>
            <a:r>
              <a:rPr lang="en-US" altLang="ko-KR" sz="1600" dirty="0" smtClean="0"/>
              <a:t>input</a:t>
            </a:r>
            <a:r>
              <a:rPr lang="ko-KR" altLang="en-US" sz="1600" dirty="0" smtClean="0"/>
              <a:t>으로 들어가는 </a:t>
            </a:r>
            <a:r>
              <a:rPr lang="en-US" altLang="ko-KR" sz="1600" dirty="0" smtClean="0"/>
              <a:t>image </a:t>
            </a:r>
            <a:r>
              <a:rPr lang="ko-KR" altLang="en-US" sz="1600" dirty="0" smtClean="0"/>
              <a:t>정보를 가진 </a:t>
            </a:r>
            <a:r>
              <a:rPr lang="en-US" altLang="ko-KR" sz="1600" dirty="0" smtClean="0"/>
              <a:t>matrix</a:t>
            </a:r>
          </a:p>
          <a:p>
            <a:pPr marL="109728" indent="0">
              <a:buNone/>
            </a:pPr>
            <a:r>
              <a:rPr lang="en-US" altLang="ko-KR" sz="1600" dirty="0"/>
              <a:t>b</a:t>
            </a:r>
            <a:r>
              <a:rPr lang="en-US" altLang="ko-KR" sz="1600" dirty="0" smtClean="0"/>
              <a:t> = filter</a:t>
            </a:r>
          </a:p>
          <a:p>
            <a:pPr marL="109728" indent="0">
              <a:buNone/>
            </a:pPr>
            <a:r>
              <a:rPr lang="en-US" altLang="ko-KR" sz="1600" dirty="0"/>
              <a:t>c</a:t>
            </a:r>
            <a:r>
              <a:rPr lang="en-US" altLang="ko-KR" sz="1600" dirty="0" smtClean="0"/>
              <a:t> = option(‘</a:t>
            </a:r>
            <a:r>
              <a:rPr lang="en-US" altLang="ko-KR" sz="1600" dirty="0" err="1" smtClean="0"/>
              <a:t>conv</a:t>
            </a:r>
            <a:r>
              <a:rPr lang="en-US" altLang="ko-KR" sz="1600" dirty="0" smtClean="0"/>
              <a:t>’</a:t>
            </a:r>
            <a:r>
              <a:rPr lang="ko-KR" altLang="en-US" sz="1600" dirty="0" smtClean="0"/>
              <a:t>를 사용하세요</a:t>
            </a:r>
            <a:r>
              <a:rPr lang="en-US" altLang="ko-KR" sz="1600" dirty="0" smtClean="0"/>
              <a:t>.)</a:t>
            </a:r>
          </a:p>
          <a:p>
            <a:pPr marL="109728" indent="0">
              <a:buNone/>
            </a:pPr>
            <a:r>
              <a:rPr lang="en-US" altLang="ko-KR" sz="1600" dirty="0" smtClean="0"/>
              <a:t>Input matrix</a:t>
            </a:r>
            <a:r>
              <a:rPr lang="ko-KR" altLang="en-US" sz="1600" dirty="0" smtClean="0"/>
              <a:t>에 </a:t>
            </a:r>
            <a:r>
              <a:rPr lang="en-US" altLang="ko-KR" sz="1600" dirty="0" smtClean="0"/>
              <a:t>filter b</a:t>
            </a:r>
            <a:r>
              <a:rPr lang="ko-KR" altLang="en-US" sz="1600" dirty="0" smtClean="0"/>
              <a:t>를 적용한 </a:t>
            </a:r>
            <a:r>
              <a:rPr lang="en-US" altLang="ko-KR" sz="1600" dirty="0" smtClean="0"/>
              <a:t>image </a:t>
            </a:r>
            <a:r>
              <a:rPr lang="ko-KR" altLang="en-US" sz="1600" dirty="0" smtClean="0"/>
              <a:t>생성하여 </a:t>
            </a:r>
            <a:r>
              <a:rPr lang="en-US" altLang="ko-KR" sz="1600" dirty="0" smtClean="0"/>
              <a:t>C matrix</a:t>
            </a:r>
            <a:r>
              <a:rPr lang="ko-KR" altLang="en-US" sz="1600" dirty="0" smtClean="0"/>
              <a:t>에 저장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02584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66800"/>
          </a:xfrm>
        </p:spPr>
        <p:txBody>
          <a:bodyPr/>
          <a:lstStyle/>
          <a:p>
            <a:r>
              <a:rPr lang="en-US" altLang="ko-KR" dirty="0" smtClean="0"/>
              <a:t>Function List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altLang="ko-KR" sz="1600" b="1" dirty="0" smtClean="0"/>
              <a:t>5. </a:t>
            </a:r>
            <a:r>
              <a:rPr lang="en-US" altLang="ko-KR" sz="1600" b="1" dirty="0"/>
              <a:t>D</a:t>
            </a:r>
            <a:r>
              <a:rPr lang="en-US" altLang="ko-KR" sz="1600" b="1" dirty="0" smtClean="0"/>
              <a:t> = </a:t>
            </a:r>
            <a:r>
              <a:rPr lang="en-US" altLang="ko-KR" sz="1600" b="1" dirty="0" err="1" smtClean="0"/>
              <a:t>imnoise</a:t>
            </a:r>
            <a:r>
              <a:rPr lang="en-US" altLang="ko-KR" sz="1600" b="1" dirty="0" smtClean="0"/>
              <a:t>(a, ‘b’, c, d)</a:t>
            </a:r>
          </a:p>
          <a:p>
            <a:pPr marL="109728" indent="0">
              <a:buNone/>
            </a:pPr>
            <a:r>
              <a:rPr lang="en-US" altLang="ko-KR" sz="1600" dirty="0" smtClean="0"/>
              <a:t>a = noise</a:t>
            </a:r>
            <a:r>
              <a:rPr lang="ko-KR" altLang="en-US" sz="1600" dirty="0" smtClean="0"/>
              <a:t>를 생성할 </a:t>
            </a:r>
            <a:r>
              <a:rPr lang="en-US" altLang="ko-KR" sz="1600" dirty="0" smtClean="0"/>
              <a:t>image</a:t>
            </a:r>
            <a:r>
              <a:rPr lang="ko-KR" altLang="en-US" sz="1600" dirty="0" smtClean="0"/>
              <a:t>의 정보를 가진 </a:t>
            </a:r>
            <a:r>
              <a:rPr lang="en-US" altLang="ko-KR" sz="1600" dirty="0" smtClean="0"/>
              <a:t>matrix</a:t>
            </a:r>
          </a:p>
          <a:p>
            <a:pPr marL="109728" indent="0">
              <a:buNone/>
            </a:pPr>
            <a:r>
              <a:rPr lang="en-US" altLang="ko-KR" sz="1600" dirty="0" smtClean="0"/>
              <a:t>B = type(</a:t>
            </a:r>
            <a:r>
              <a:rPr lang="en-US" altLang="ko-KR" sz="1600" dirty="0" err="1" smtClean="0"/>
              <a:t>gaussian</a:t>
            </a:r>
            <a:r>
              <a:rPr lang="ko-KR" altLang="en-US" sz="1600" dirty="0" smtClean="0"/>
              <a:t>을 사용하세요</a:t>
            </a:r>
            <a:r>
              <a:rPr lang="en-US" altLang="ko-KR" sz="1600" dirty="0" smtClean="0"/>
              <a:t>.)</a:t>
            </a:r>
          </a:p>
          <a:p>
            <a:pPr marL="109728" indent="0">
              <a:buNone/>
            </a:pPr>
            <a:r>
              <a:rPr lang="en-US" altLang="ko-KR" sz="1600" dirty="0"/>
              <a:t>c</a:t>
            </a:r>
            <a:r>
              <a:rPr lang="en-US" altLang="ko-KR" sz="1600" dirty="0" smtClean="0"/>
              <a:t> = parameter (mean) </a:t>
            </a:r>
          </a:p>
          <a:p>
            <a:pPr marL="109728" indent="0">
              <a:buNone/>
            </a:pPr>
            <a:r>
              <a:rPr lang="en-US" altLang="ko-KR" sz="1600" dirty="0"/>
              <a:t>d</a:t>
            </a:r>
            <a:r>
              <a:rPr lang="en-US" altLang="ko-KR" sz="1600" dirty="0" smtClean="0"/>
              <a:t> = parameter (variance)</a:t>
            </a:r>
          </a:p>
          <a:p>
            <a:pPr marL="109728" indent="0">
              <a:buNone/>
            </a:pPr>
            <a:r>
              <a:rPr lang="en-US" altLang="ko-KR" sz="1600" dirty="0" smtClean="0"/>
              <a:t>Image file</a:t>
            </a:r>
            <a:r>
              <a:rPr lang="ko-KR" altLang="en-US" sz="1600" dirty="0" smtClean="0"/>
              <a:t>에</a:t>
            </a:r>
            <a:r>
              <a:rPr lang="en-US" altLang="ko-KR" sz="1600" dirty="0" smtClean="0"/>
              <a:t> noise</a:t>
            </a:r>
            <a:r>
              <a:rPr lang="ko-KR" altLang="en-US" sz="1600" dirty="0" smtClean="0"/>
              <a:t>를 생성</a:t>
            </a:r>
            <a:endParaRPr lang="en-US" altLang="ko-KR" sz="1600" dirty="0" smtClean="0"/>
          </a:p>
          <a:p>
            <a:pPr marL="109728" indent="0">
              <a:buNone/>
            </a:pPr>
            <a:endParaRPr lang="en-US" altLang="ko-KR" sz="1600" dirty="0" smtClean="0"/>
          </a:p>
          <a:p>
            <a:pPr marL="109728" indent="0">
              <a:buNone/>
            </a:pPr>
            <a:r>
              <a:rPr lang="en-US" altLang="ko-KR" sz="1600" b="1" dirty="0"/>
              <a:t>6</a:t>
            </a:r>
            <a:r>
              <a:rPr lang="en-US" altLang="ko-KR" sz="1600" b="1" dirty="0" smtClean="0"/>
              <a:t>. </a:t>
            </a:r>
            <a:r>
              <a:rPr lang="en-US" altLang="ko-KR" sz="1600" b="1" dirty="0" err="1" smtClean="0"/>
              <a:t>imwrite</a:t>
            </a:r>
            <a:r>
              <a:rPr lang="en-US" altLang="ko-KR" sz="1600" b="1" dirty="0" smtClean="0"/>
              <a:t>(a, ‘</a:t>
            </a:r>
            <a:r>
              <a:rPr lang="en-US" altLang="ko-KR" sz="1600" b="1" dirty="0"/>
              <a:t>b</a:t>
            </a:r>
            <a:r>
              <a:rPr lang="en-US" altLang="ko-KR" sz="1600" b="1" dirty="0" smtClean="0"/>
              <a:t>’, ‘c’)</a:t>
            </a:r>
          </a:p>
          <a:p>
            <a:pPr marL="109728" indent="0">
              <a:buNone/>
            </a:pPr>
            <a:r>
              <a:rPr lang="en-US" altLang="ko-KR" sz="1600" dirty="0" smtClean="0"/>
              <a:t>a = image</a:t>
            </a:r>
            <a:r>
              <a:rPr lang="ko-KR" altLang="en-US" sz="1600" dirty="0" smtClean="0"/>
              <a:t>의 정보를 가진 </a:t>
            </a:r>
            <a:r>
              <a:rPr lang="en-US" altLang="ko-KR" sz="1600" dirty="0" smtClean="0"/>
              <a:t>matrix</a:t>
            </a:r>
          </a:p>
          <a:p>
            <a:pPr marL="109728" indent="0">
              <a:buNone/>
            </a:pPr>
            <a:r>
              <a:rPr lang="en-US" altLang="ko-KR" sz="1600" dirty="0"/>
              <a:t>b</a:t>
            </a:r>
            <a:r>
              <a:rPr lang="en-US" altLang="ko-KR" sz="1600" dirty="0" smtClean="0"/>
              <a:t> = </a:t>
            </a:r>
            <a:r>
              <a:rPr lang="ko-KR" altLang="en-US" sz="1600" dirty="0" smtClean="0"/>
              <a:t>저장할 </a:t>
            </a:r>
            <a:r>
              <a:rPr lang="en-US" altLang="ko-KR" sz="1600" dirty="0" smtClean="0"/>
              <a:t>filename </a:t>
            </a:r>
          </a:p>
          <a:p>
            <a:pPr marL="109728" indent="0">
              <a:buNone/>
            </a:pPr>
            <a:r>
              <a:rPr lang="en-US" altLang="ko-KR" sz="1600" dirty="0"/>
              <a:t>c</a:t>
            </a:r>
            <a:r>
              <a:rPr lang="en-US" altLang="ko-KR" sz="1600" dirty="0" smtClean="0"/>
              <a:t> = </a:t>
            </a:r>
            <a:r>
              <a:rPr lang="ko-KR" altLang="en-US" sz="1600" dirty="0" smtClean="0"/>
              <a:t>저장할 </a:t>
            </a:r>
            <a:r>
              <a:rPr lang="en-US" altLang="ko-KR" sz="1600" dirty="0" smtClean="0"/>
              <a:t>format</a:t>
            </a:r>
          </a:p>
          <a:p>
            <a:pPr marL="109728" indent="0">
              <a:buNone/>
            </a:pPr>
            <a:r>
              <a:rPr lang="ko-KR" altLang="en-US" sz="1600" dirty="0" smtClean="0"/>
              <a:t>가공한 </a:t>
            </a:r>
            <a:r>
              <a:rPr lang="en-US" altLang="ko-KR" sz="1600" dirty="0" smtClean="0"/>
              <a:t>image</a:t>
            </a:r>
            <a:r>
              <a:rPr lang="ko-KR" altLang="en-US" sz="1600" dirty="0" smtClean="0"/>
              <a:t>를 다시 </a:t>
            </a:r>
            <a:r>
              <a:rPr lang="en-US" altLang="ko-KR" sz="1600" dirty="0" smtClean="0"/>
              <a:t>PNG</a:t>
            </a:r>
            <a:r>
              <a:rPr lang="ko-KR" altLang="en-US" sz="1600" dirty="0" smtClean="0"/>
              <a:t>파일로 변환</a:t>
            </a:r>
            <a:endParaRPr lang="en-US" altLang="ko-KR" sz="1600" dirty="0" smtClean="0"/>
          </a:p>
          <a:p>
            <a:pPr marL="109728" indent="0">
              <a:buNone/>
            </a:pPr>
            <a:endParaRPr lang="en-US" altLang="ko-KR" sz="1600" dirty="0" smtClean="0"/>
          </a:p>
          <a:p>
            <a:pPr marL="109728" indent="0">
              <a:buNone/>
            </a:pPr>
            <a:r>
              <a:rPr lang="en-US" altLang="ko-KR" sz="1600" b="1" dirty="0"/>
              <a:t>7</a:t>
            </a:r>
            <a:r>
              <a:rPr lang="en-US" altLang="ko-KR" sz="1600" b="1" dirty="0" smtClean="0"/>
              <a:t>. </a:t>
            </a:r>
            <a:r>
              <a:rPr lang="en-US" altLang="ko-KR" sz="1600" b="1" dirty="0" err="1" smtClean="0"/>
              <a:t>imshow</a:t>
            </a:r>
            <a:r>
              <a:rPr lang="en-US" altLang="ko-KR" sz="1600" b="1" dirty="0" smtClean="0"/>
              <a:t>(a)</a:t>
            </a:r>
          </a:p>
          <a:p>
            <a:pPr marL="109728" indent="0">
              <a:buNone/>
            </a:pPr>
            <a:r>
              <a:rPr lang="en-US" altLang="ko-KR" sz="1600" dirty="0" smtClean="0"/>
              <a:t>a = </a:t>
            </a:r>
            <a:r>
              <a:rPr lang="en-US" altLang="ko-KR" sz="1600" dirty="0"/>
              <a:t>image</a:t>
            </a:r>
            <a:r>
              <a:rPr lang="ko-KR" altLang="en-US" sz="1600" dirty="0"/>
              <a:t>의 정보를 가진 </a:t>
            </a:r>
            <a:r>
              <a:rPr lang="en-US" altLang="ko-KR" sz="1600" dirty="0"/>
              <a:t>matrix</a:t>
            </a:r>
          </a:p>
          <a:p>
            <a:pPr marL="109728" indent="0">
              <a:buNone/>
            </a:pPr>
            <a:r>
              <a:rPr lang="en-US" altLang="ko-KR" sz="1600" dirty="0" smtClean="0"/>
              <a:t>Image</a:t>
            </a:r>
            <a:r>
              <a:rPr lang="ko-KR" altLang="en-US" sz="1600" dirty="0" smtClean="0"/>
              <a:t>를 </a:t>
            </a:r>
            <a:r>
              <a:rPr lang="en-US" altLang="ko-KR" sz="1600" dirty="0" smtClean="0"/>
              <a:t>figure</a:t>
            </a:r>
            <a:r>
              <a:rPr lang="ko-KR" altLang="en-US" sz="1600" dirty="0" smtClean="0"/>
              <a:t>로 보여줌</a:t>
            </a:r>
            <a:endParaRPr lang="en-US" altLang="ko-KR" sz="1600" dirty="0" smtClean="0"/>
          </a:p>
          <a:p>
            <a:pPr marL="109728" indent="0">
              <a:buNone/>
            </a:pP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7260202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758</TotalTime>
  <Words>583</Words>
  <Application>Microsoft Office PowerPoint</Application>
  <PresentationFormat>화면 슬라이드 쇼(4:3)</PresentationFormat>
  <Paragraphs>80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맑은 고딕</vt:lpstr>
      <vt:lpstr>Georgia</vt:lpstr>
      <vt:lpstr>Trebuchet MS</vt:lpstr>
      <vt:lpstr>Wingdings</vt:lpstr>
      <vt:lpstr>Wingdings 2</vt:lpstr>
      <vt:lpstr>도시</vt:lpstr>
      <vt:lpstr>MATLAB Homework#4</vt:lpstr>
      <vt:lpstr>Homework#4</vt:lpstr>
      <vt:lpstr>Homework#4</vt:lpstr>
      <vt:lpstr>Homework#4</vt:lpstr>
      <vt:lpstr>Function List</vt:lpstr>
      <vt:lpstr>Function List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MATLAB lecture for signals and systems project</dc:title>
  <dc:creator>Microsoft Corporation</dc:creator>
  <cp:lastModifiedBy>sinika</cp:lastModifiedBy>
  <cp:revision>88</cp:revision>
  <dcterms:created xsi:type="dcterms:W3CDTF">2006-10-05T04:04:58Z</dcterms:created>
  <dcterms:modified xsi:type="dcterms:W3CDTF">2014-10-22T03:56:45Z</dcterms:modified>
</cp:coreProperties>
</file>