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73" r:id="rId4"/>
    <p:sldId id="274" r:id="rId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8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2014-10-29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cisl200407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714356"/>
            <a:ext cx="8458200" cy="842436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MATLAB </a:t>
            </a:r>
            <a:r>
              <a:rPr lang="en-US" altLang="ko-KR" dirty="0" smtClean="0"/>
              <a:t>Homework#5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2976" y="4572008"/>
            <a:ext cx="7358114" cy="1714512"/>
          </a:xfrm>
        </p:spPr>
        <p:txBody>
          <a:bodyPr/>
          <a:lstStyle/>
          <a:p>
            <a:r>
              <a:rPr lang="en-US" altLang="ko-KR" dirty="0" smtClean="0"/>
              <a:t>Communication and Information Systems Lab. </a:t>
            </a:r>
          </a:p>
          <a:p>
            <a:endParaRPr lang="en-US" altLang="ko-KR" dirty="0" smtClean="0"/>
          </a:p>
          <a:p>
            <a:pPr algn="ctr"/>
            <a:r>
              <a:rPr lang="ko-KR" altLang="en-US" dirty="0" smtClean="0"/>
              <a:t>최정훈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Homework#5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EECE 233 Signals and Systems </a:t>
            </a:r>
          </a:p>
          <a:p>
            <a:r>
              <a:rPr lang="en-US" altLang="ko-KR" sz="1600" dirty="0" smtClean="0"/>
              <a:t>Fall 2014, MATLAB HW </a:t>
            </a:r>
            <a:r>
              <a:rPr lang="en-US" altLang="ko-KR" sz="1600" dirty="0" smtClean="0"/>
              <a:t>#5</a:t>
            </a:r>
            <a:endParaRPr lang="en-US" altLang="ko-KR" sz="1600" dirty="0" smtClean="0"/>
          </a:p>
          <a:p>
            <a:r>
              <a:rPr lang="en-US" altLang="ko-KR" sz="1600" dirty="0" smtClean="0"/>
              <a:t>assigned: </a:t>
            </a:r>
            <a:r>
              <a:rPr lang="en-US" altLang="ko-KR" sz="1600" dirty="0" smtClean="0"/>
              <a:t>2014/10/31,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due: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2014/11/7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1. ‘</a:t>
            </a:r>
            <a:r>
              <a:rPr lang="en-US" altLang="ko-KR" sz="1400" dirty="0" err="1" smtClean="0"/>
              <a:t>imread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사용하여 </a:t>
            </a:r>
            <a:r>
              <a:rPr lang="ko-KR" altLang="en-US" sz="1400" dirty="0"/>
              <a:t>원하는 </a:t>
            </a:r>
            <a:r>
              <a:rPr lang="en-US" altLang="ko-KR" sz="1400" dirty="0"/>
              <a:t>PNG</a:t>
            </a:r>
            <a:r>
              <a:rPr lang="ko-KR" altLang="en-US" sz="1400" dirty="0"/>
              <a:t>파일을 </a:t>
            </a:r>
            <a:r>
              <a:rPr lang="en-US" altLang="ko-KR" sz="1400" dirty="0" smtClean="0"/>
              <a:t>load</a:t>
            </a:r>
            <a:r>
              <a:rPr lang="ko-KR" altLang="en-US" sz="1400" dirty="0" smtClean="0"/>
              <a:t>하여 저장한다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(color image</a:t>
            </a:r>
            <a:r>
              <a:rPr lang="ko-KR" altLang="en-US" sz="1400" dirty="0" smtClean="0"/>
              <a:t>라면 </a:t>
            </a:r>
            <a:r>
              <a:rPr lang="en-US" altLang="ko-KR" sz="1400" dirty="0" smtClean="0"/>
              <a:t>M by N by 3 matrix, gray image</a:t>
            </a:r>
            <a:r>
              <a:rPr lang="ko-KR" altLang="en-US" sz="1400" dirty="0" smtClean="0"/>
              <a:t>라면 </a:t>
            </a:r>
            <a:r>
              <a:rPr lang="en-US" altLang="ko-KR" sz="1400" dirty="0" smtClean="0"/>
              <a:t>M by N by 1 matrix</a:t>
            </a:r>
            <a:r>
              <a:rPr lang="ko-KR" altLang="en-US" sz="1400" dirty="0" smtClean="0"/>
              <a:t>로 저장된다</a:t>
            </a:r>
            <a:r>
              <a:rPr lang="en-US" altLang="ko-KR" sz="1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2. </a:t>
            </a:r>
            <a:r>
              <a:rPr lang="en-US" altLang="ko-KR" sz="1400" dirty="0" smtClean="0"/>
              <a:t> ‘</a:t>
            </a:r>
            <a:r>
              <a:rPr lang="en-US" altLang="ko-KR" sz="1400" dirty="0" err="1" smtClean="0"/>
              <a:t>i</a:t>
            </a:r>
            <a:r>
              <a:rPr lang="en-US" altLang="ko-KR" sz="1400" dirty="0" err="1" smtClean="0"/>
              <a:t>mread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를 통해 얻어진 </a:t>
            </a:r>
            <a:r>
              <a:rPr lang="en-US" altLang="ko-KR" sz="1400" dirty="0" smtClean="0"/>
              <a:t>M by N by 3 matrix</a:t>
            </a:r>
            <a:r>
              <a:rPr lang="ko-KR" altLang="en-US" sz="1400" dirty="0" smtClean="0"/>
              <a:t>에서 </a:t>
            </a:r>
            <a:r>
              <a:rPr lang="en-US" altLang="ko-KR" sz="1400" dirty="0" smtClean="0"/>
              <a:t>RGB</a:t>
            </a:r>
            <a:r>
              <a:rPr lang="ko-KR" altLang="en-US" sz="1400" dirty="0" smtClean="0"/>
              <a:t>성분을 각각 분리한다</a:t>
            </a:r>
            <a:r>
              <a:rPr lang="en-US" altLang="ko-KR" sz="1400" dirty="0" smtClean="0"/>
              <a:t>.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3. </a:t>
            </a:r>
            <a:r>
              <a:rPr lang="ko-KR" altLang="en-US" sz="1400" dirty="0" smtClean="0"/>
              <a:t>이때 </a:t>
            </a:r>
            <a:r>
              <a:rPr lang="en-US" altLang="ko-KR" sz="1400" dirty="0" smtClean="0"/>
              <a:t>matrix</a:t>
            </a:r>
            <a:r>
              <a:rPr lang="ko-KR" altLang="en-US" sz="1400" dirty="0" smtClean="0"/>
              <a:t>의 </a:t>
            </a:r>
            <a:r>
              <a:rPr lang="en-US" altLang="ko-KR" sz="1400" dirty="0" smtClean="0"/>
              <a:t>value type</a:t>
            </a:r>
            <a:r>
              <a:rPr lang="ko-KR" altLang="en-US" sz="1400" dirty="0" smtClean="0"/>
              <a:t>을 맞추기 위해 </a:t>
            </a:r>
            <a:r>
              <a:rPr lang="en-US" altLang="ko-KR" sz="1400" dirty="0" smtClean="0"/>
              <a:t>‘</a:t>
            </a:r>
            <a:r>
              <a:rPr lang="en-US" altLang="ko-KR" sz="1400" dirty="0" smtClean="0"/>
              <a:t>uint8’</a:t>
            </a:r>
            <a:r>
              <a:rPr lang="ko-KR" altLang="en-US" sz="1400" dirty="0" smtClean="0"/>
              <a:t>이라는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사용한다</a:t>
            </a:r>
            <a:r>
              <a:rPr lang="en-US" altLang="ko-KR" sz="1400" dirty="0" smtClean="0"/>
              <a:t>.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4. </a:t>
            </a:r>
            <a:r>
              <a:rPr lang="ko-KR" altLang="en-US" sz="1400" dirty="0" smtClean="0"/>
              <a:t>또</a:t>
            </a:r>
            <a:r>
              <a:rPr lang="en-US" altLang="ko-KR" sz="1400" dirty="0" smtClean="0"/>
              <a:t>, ‘zeros’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이용하여 </a:t>
            </a:r>
            <a:r>
              <a:rPr lang="en-US" altLang="ko-KR" sz="1400" dirty="0" smtClean="0"/>
              <a:t>matrix</a:t>
            </a:r>
            <a:r>
              <a:rPr lang="ko-KR" altLang="en-US" sz="1400" dirty="0" smtClean="0"/>
              <a:t>에서 </a:t>
            </a:r>
            <a:r>
              <a:rPr lang="en-US" altLang="ko-KR" sz="1400" dirty="0" smtClean="0"/>
              <a:t>RGB</a:t>
            </a:r>
            <a:r>
              <a:rPr lang="ko-KR" altLang="en-US" sz="1400" dirty="0" smtClean="0"/>
              <a:t>성분을 분리한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들을 만들 수 있다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5. ‘rgb2gray’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이용하여 저장한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를 </a:t>
            </a:r>
            <a:r>
              <a:rPr lang="en-US" altLang="ko-KR" sz="1400" dirty="0" smtClean="0"/>
              <a:t>gray scale image</a:t>
            </a:r>
            <a:r>
              <a:rPr lang="ko-KR" altLang="en-US" sz="1400" dirty="0" smtClean="0"/>
              <a:t>로 바꾼다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6. </a:t>
            </a:r>
            <a:r>
              <a:rPr lang="en-US" altLang="ko-KR" sz="1400" dirty="0" smtClean="0"/>
              <a:t>‘</a:t>
            </a:r>
            <a:r>
              <a:rPr lang="en-US" altLang="ko-KR" sz="1400" dirty="0"/>
              <a:t>ones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이용하여 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에서 구한 </a:t>
            </a:r>
            <a:r>
              <a:rPr lang="en-US" altLang="ko-KR" sz="1400" dirty="0" smtClean="0"/>
              <a:t>gray image</a:t>
            </a:r>
            <a:r>
              <a:rPr lang="ko-KR" altLang="en-US" sz="1400" dirty="0" smtClean="0"/>
              <a:t>를 밝게 만든다</a:t>
            </a:r>
            <a:r>
              <a:rPr lang="en-US" altLang="ko-KR" sz="1400" dirty="0" smtClean="0"/>
              <a:t>. </a:t>
            </a: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Homework#5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/>
              <a:t>7. </a:t>
            </a:r>
            <a:r>
              <a:rPr lang="en-US" altLang="ko-KR" sz="1400" dirty="0"/>
              <a:t>‘figure’, ‘subplot’,  ‘title</a:t>
            </a:r>
            <a:r>
              <a:rPr lang="en-US" altLang="ko-KR" sz="1400" dirty="0" smtClean="0"/>
              <a:t>’, ‘</a:t>
            </a:r>
            <a:r>
              <a:rPr lang="en-US" altLang="ko-KR" sz="1400" dirty="0" err="1" smtClean="0"/>
              <a:t>imshow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의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명령어를 사용하여 </a:t>
            </a:r>
            <a:r>
              <a:rPr lang="en-US" altLang="ko-KR" sz="1400" dirty="0"/>
              <a:t> </a:t>
            </a:r>
            <a:r>
              <a:rPr lang="ko-KR" altLang="en-US" sz="1400" dirty="0"/>
              <a:t>하나의 </a:t>
            </a:r>
            <a:r>
              <a:rPr lang="en-US" altLang="ko-KR" sz="1400" dirty="0"/>
              <a:t>figure</a:t>
            </a:r>
            <a:r>
              <a:rPr lang="ko-KR" altLang="en-US" sz="1400" dirty="0"/>
              <a:t>에 모든 이미지를 생성한다</a:t>
            </a:r>
            <a:r>
              <a:rPr lang="en-US" altLang="ko-KR" sz="1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이때 </a:t>
            </a:r>
            <a:r>
              <a:rPr lang="en-US" altLang="ko-KR" sz="1400" dirty="0" smtClean="0"/>
              <a:t>original image, </a:t>
            </a:r>
            <a:r>
              <a:rPr lang="en-US" altLang="ko-KR" sz="1400" dirty="0" smtClean="0"/>
              <a:t>gray </a:t>
            </a:r>
            <a:r>
              <a:rPr lang="en-US" altLang="ko-KR" sz="1400" dirty="0" smtClean="0"/>
              <a:t>image, </a:t>
            </a:r>
            <a:r>
              <a:rPr lang="en-US" altLang="ko-KR" sz="1400" dirty="0" smtClean="0"/>
              <a:t>withed gray image, red image, green image, blue image</a:t>
            </a:r>
            <a:r>
              <a:rPr lang="ko-KR" altLang="en-US" sz="1400" dirty="0" smtClean="0"/>
              <a:t>의 </a:t>
            </a:r>
            <a:r>
              <a:rPr lang="ko-KR" altLang="en-US" sz="1400" dirty="0" smtClean="0"/>
              <a:t>순서대로 </a:t>
            </a:r>
            <a:r>
              <a:rPr lang="en-US" altLang="ko-KR" sz="1400" dirty="0" smtClean="0"/>
              <a:t>figure</a:t>
            </a:r>
            <a:r>
              <a:rPr lang="ko-KR" altLang="en-US" sz="1400" dirty="0" smtClean="0"/>
              <a:t>에 나타나도록 설정한다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Ex)</a:t>
            </a:r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9" t="12430" r="1924" b="7473"/>
          <a:stretch/>
        </p:blipFill>
        <p:spPr>
          <a:xfrm>
            <a:off x="965784" y="2594374"/>
            <a:ext cx="784887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6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Homework#5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/>
              <a:t>&lt;</a:t>
            </a:r>
            <a:r>
              <a:rPr lang="ko-KR" altLang="en-US" sz="1400" dirty="0" smtClean="0"/>
              <a:t>주의점</a:t>
            </a:r>
            <a:r>
              <a:rPr lang="en-US" altLang="ko-KR" sz="1400" dirty="0" smtClean="0"/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각각의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가 육안으로 확실하게 구별이 가능하도록 생성해야 함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en-US" altLang="ko-KR" sz="1400" b="1" dirty="0"/>
              <a:t>&lt; </a:t>
            </a:r>
            <a:r>
              <a:rPr lang="ko-KR" altLang="en-US" sz="1400" b="1" dirty="0"/>
              <a:t>제출 방법 </a:t>
            </a:r>
            <a:r>
              <a:rPr lang="en-US" altLang="ko-KR" sz="1400" b="1" dirty="0"/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1. </a:t>
            </a:r>
            <a:r>
              <a:rPr lang="ko-KR" altLang="en-US" sz="1400" dirty="0" smtClean="0"/>
              <a:t>다음의 파일들을 압축하여 다음의 </a:t>
            </a:r>
            <a:r>
              <a:rPr lang="en-US" altLang="ko-KR" sz="1400" dirty="0" smtClean="0"/>
              <a:t>e-mail</a:t>
            </a:r>
            <a:r>
              <a:rPr lang="ko-KR" altLang="en-US" sz="1400" dirty="0" smtClean="0"/>
              <a:t>로 제출하시오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m file (</a:t>
            </a:r>
            <a:r>
              <a:rPr lang="ko-KR" altLang="en-US" sz="1400" dirty="0"/>
              <a:t>스크립트 파일의 이름은 </a:t>
            </a:r>
            <a:r>
              <a:rPr lang="en-US" altLang="ko-KR" sz="1400" dirty="0" smtClean="0"/>
              <a:t>hw5_</a:t>
            </a:r>
            <a:r>
              <a:rPr lang="ko-KR" altLang="en-US" sz="1400" dirty="0"/>
              <a:t>학번</a:t>
            </a:r>
            <a:r>
              <a:rPr lang="en-US" altLang="ko-KR" sz="1400" dirty="0"/>
              <a:t>.</a:t>
            </a:r>
            <a:r>
              <a:rPr lang="en-US" altLang="ko-KR" sz="1400" dirty="0" smtClean="0"/>
              <a:t>m</a:t>
            </a:r>
            <a:r>
              <a:rPr lang="ko-KR" altLang="en-US" sz="1400" dirty="0" smtClean="0"/>
              <a:t>으로 하시오</a:t>
            </a:r>
            <a:r>
              <a:rPr lang="en-US" altLang="ko-KR" sz="1400" dirty="0" smtClean="0"/>
              <a:t>. )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사용한 </a:t>
            </a:r>
            <a:r>
              <a:rPr lang="en-US" altLang="ko-KR" sz="1400" dirty="0" smtClean="0"/>
              <a:t>original image PNG </a:t>
            </a:r>
            <a:r>
              <a:rPr lang="ko-KR" altLang="en-US" sz="1400" dirty="0" smtClean="0"/>
              <a:t>파일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7</a:t>
            </a:r>
            <a:r>
              <a:rPr lang="ko-KR" altLang="en-US" sz="1400" dirty="0" smtClean="0"/>
              <a:t>에서 </a:t>
            </a:r>
            <a:r>
              <a:rPr lang="ko-KR" altLang="en-US" sz="1400" dirty="0" smtClean="0"/>
              <a:t>얻은 </a:t>
            </a:r>
            <a:r>
              <a:rPr lang="en-US" altLang="ko-KR" sz="1400" dirty="0" smtClean="0"/>
              <a:t>figure</a:t>
            </a:r>
            <a:r>
              <a:rPr lang="ko-KR" altLang="en-US" sz="1400" dirty="0" smtClean="0"/>
              <a:t>를 </a:t>
            </a:r>
            <a:r>
              <a:rPr lang="en-US" altLang="ko-KR" sz="1400" dirty="0" smtClean="0"/>
              <a:t>pdf</a:t>
            </a:r>
            <a:r>
              <a:rPr lang="ko-KR" altLang="en-US" sz="1400" dirty="0" smtClean="0"/>
              <a:t>로 변환한 파일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총 </a:t>
            </a:r>
            <a:r>
              <a:rPr lang="en-US" altLang="ko-KR" sz="1400" dirty="0"/>
              <a:t>3</a:t>
            </a:r>
            <a:r>
              <a:rPr lang="ko-KR" altLang="en-US" sz="1400" dirty="0" smtClean="0"/>
              <a:t>개 </a:t>
            </a:r>
            <a:r>
              <a:rPr lang="ko-KR" altLang="en-US" sz="1400" dirty="0" smtClean="0"/>
              <a:t>파일</a:t>
            </a:r>
            <a:endParaRPr lang="en-US" altLang="ko-KR" sz="1400" dirty="0" smtClean="0"/>
          </a:p>
          <a:p>
            <a:pPr marL="342900" indent="-342900" algn="ctr">
              <a:lnSpc>
                <a:spcPct val="150000"/>
              </a:lnSpc>
            </a:pPr>
            <a:r>
              <a:rPr lang="en-US" altLang="ko-KR" b="1" dirty="0">
                <a:hlinkClick r:id="rId2"/>
              </a:rPr>
              <a:t>cisl200407@gmail.com</a:t>
            </a:r>
            <a:endParaRPr lang="en-US" altLang="ko-KR" dirty="0" smtClean="0"/>
          </a:p>
          <a:p>
            <a:r>
              <a:rPr lang="ko-KR" altLang="en-US" sz="1400" dirty="0" smtClean="0"/>
              <a:t> </a:t>
            </a:r>
            <a:r>
              <a:rPr lang="en-US" altLang="ko-KR" sz="1400" dirty="0" smtClean="0"/>
              <a:t>ex) </a:t>
            </a:r>
            <a:r>
              <a:rPr lang="en-US" altLang="ko-KR" sz="1400" dirty="0" smtClean="0"/>
              <a:t>hw5_20142389.m </a:t>
            </a:r>
            <a:r>
              <a:rPr lang="en-US" altLang="ko-KR" sz="1400" dirty="0"/>
              <a:t>, </a:t>
            </a:r>
            <a:r>
              <a:rPr lang="en-US" altLang="ko-KR" sz="1400" dirty="0" smtClean="0"/>
              <a:t>hw5_20142389.pdf</a:t>
            </a:r>
            <a:r>
              <a:rPr lang="en-US" altLang="ko-KR" sz="1400" dirty="0" smtClean="0"/>
              <a:t>, </a:t>
            </a:r>
            <a:r>
              <a:rPr lang="en-US" altLang="ko-KR" sz="1400" dirty="0" smtClean="0"/>
              <a:t>sea.png  </a:t>
            </a:r>
            <a:r>
              <a:rPr lang="en-US" altLang="ko-KR" sz="1400" dirty="0" smtClean="0">
                <a:sym typeface="Wingdings" panose="05000000000000000000" pitchFamily="2" charset="2"/>
              </a:rPr>
              <a:t> hw4_20142389.zip</a:t>
            </a:r>
            <a:r>
              <a:rPr lang="ko-KR" altLang="en-US" sz="1400" dirty="0" smtClean="0">
                <a:sym typeface="Wingdings" panose="05000000000000000000" pitchFamily="2" charset="2"/>
              </a:rPr>
              <a:t>으로 제출</a:t>
            </a:r>
            <a:r>
              <a:rPr lang="en-US" altLang="ko-KR" sz="1400" dirty="0" smtClean="0"/>
              <a:t>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81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781</TotalTime>
  <Words>294</Words>
  <Application>Microsoft Office PowerPoint</Application>
  <PresentationFormat>화면 슬라이드 쇼(4:3)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맑은 고딕</vt:lpstr>
      <vt:lpstr>Georgia</vt:lpstr>
      <vt:lpstr>Trebuchet MS</vt:lpstr>
      <vt:lpstr>Wingdings</vt:lpstr>
      <vt:lpstr>Wingdings 2</vt:lpstr>
      <vt:lpstr>도시</vt:lpstr>
      <vt:lpstr>MATLAB Homework#5</vt:lpstr>
      <vt:lpstr>Homework#5</vt:lpstr>
      <vt:lpstr>Homework#5</vt:lpstr>
      <vt:lpstr>Homework#5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lecture for signals and systems project</dc:title>
  <dc:creator>Microsoft Corporation</dc:creator>
  <cp:lastModifiedBy>sinika</cp:lastModifiedBy>
  <cp:revision>91</cp:revision>
  <dcterms:created xsi:type="dcterms:W3CDTF">2006-10-05T04:04:58Z</dcterms:created>
  <dcterms:modified xsi:type="dcterms:W3CDTF">2014-10-29T12:01:10Z</dcterms:modified>
</cp:coreProperties>
</file>