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74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8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2014-11-07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cisl200407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7200" y="714356"/>
            <a:ext cx="8458200" cy="84243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MATLAB Homework#6</a:t>
            </a:r>
            <a:br>
              <a:rPr lang="en-US" altLang="ko-KR" dirty="0" smtClean="0"/>
            </a:br>
            <a:r>
              <a:rPr lang="en-US" altLang="ko-KR" dirty="0" smtClean="0"/>
              <a:t>Equalizer </a:t>
            </a:r>
            <a:r>
              <a:rPr lang="ko-KR" altLang="en-US" dirty="0" smtClean="0"/>
              <a:t>기초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2976" y="4572008"/>
            <a:ext cx="7358114" cy="1714512"/>
          </a:xfrm>
        </p:spPr>
        <p:txBody>
          <a:bodyPr/>
          <a:lstStyle/>
          <a:p>
            <a:r>
              <a:rPr lang="en-US" altLang="ko-KR" dirty="0" smtClean="0"/>
              <a:t>Communication and Information Systems Lab. </a:t>
            </a:r>
          </a:p>
          <a:p>
            <a:endParaRPr lang="en-US" altLang="ko-KR" dirty="0" smtClean="0"/>
          </a:p>
          <a:p>
            <a:pPr algn="ctr"/>
            <a:r>
              <a:rPr lang="ko-KR" altLang="en-US" dirty="0" smtClean="0"/>
              <a:t>최정훈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Homework#5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EECE 233 Signals and Systems </a:t>
            </a:r>
          </a:p>
          <a:p>
            <a:r>
              <a:rPr lang="en-US" altLang="ko-KR" sz="1600" dirty="0" smtClean="0"/>
              <a:t>Fall 2014, MATLAB HW #6</a:t>
            </a:r>
          </a:p>
          <a:p>
            <a:r>
              <a:rPr lang="en-US" altLang="ko-KR" sz="1600" dirty="0" smtClean="0"/>
              <a:t>assigned: 2014/11/7,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due: 2014/11/21</a:t>
            </a: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1. ‘</a:t>
            </a:r>
            <a:r>
              <a:rPr lang="en-US" altLang="ko-KR" sz="1400" dirty="0" err="1" smtClean="0"/>
              <a:t>wavread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사용하여 </a:t>
            </a:r>
            <a:r>
              <a:rPr lang="ko-KR" altLang="en-US" sz="1400" dirty="0"/>
              <a:t>원하는 </a:t>
            </a:r>
            <a:r>
              <a:rPr lang="en-US" altLang="ko-KR" sz="1400" dirty="0" smtClean="0"/>
              <a:t>wav</a:t>
            </a:r>
            <a:r>
              <a:rPr lang="ko-KR" altLang="en-US" sz="1400" dirty="0" smtClean="0"/>
              <a:t>파일을 </a:t>
            </a:r>
            <a:r>
              <a:rPr lang="en-US" altLang="ko-KR" sz="1400" dirty="0" smtClean="0"/>
              <a:t>load</a:t>
            </a:r>
            <a:r>
              <a:rPr lang="ko-KR" altLang="en-US" sz="1400" dirty="0" smtClean="0"/>
              <a:t>하여 저장한다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2.  ‘</a:t>
            </a:r>
            <a:r>
              <a:rPr lang="en-US" altLang="ko-KR" sz="1400" dirty="0" err="1" smtClean="0"/>
              <a:t>wavread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를 통해 얻어진 </a:t>
            </a:r>
            <a:r>
              <a:rPr lang="en-US" altLang="ko-KR" sz="1400" dirty="0" smtClean="0"/>
              <a:t>audio data</a:t>
            </a:r>
            <a:r>
              <a:rPr lang="ko-KR" altLang="en-US" sz="1400" dirty="0" smtClean="0"/>
              <a:t>를 가공하여 </a:t>
            </a:r>
            <a:r>
              <a:rPr lang="en-US" altLang="ko-KR" sz="1400" dirty="0" smtClean="0"/>
              <a:t>‘</a:t>
            </a:r>
            <a:r>
              <a:rPr lang="en-US" altLang="ko-KR" sz="1400" dirty="0" err="1" smtClean="0"/>
              <a:t>wavwrite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를 이용해 </a:t>
            </a:r>
            <a:r>
              <a:rPr lang="en-US" altLang="ko-KR" sz="1400" dirty="0" smtClean="0"/>
              <a:t>high frequency enhancement, low frequency enhancement </a:t>
            </a:r>
            <a:r>
              <a:rPr lang="ko-KR" altLang="en-US" sz="1400" dirty="0" smtClean="0"/>
              <a:t>파일을 </a:t>
            </a:r>
            <a:r>
              <a:rPr lang="ko-KR" altLang="en-US" sz="1400" dirty="0" smtClean="0"/>
              <a:t>각각 만든다</a:t>
            </a:r>
            <a:r>
              <a:rPr lang="en-US" altLang="ko-KR" sz="1400" dirty="0" smtClean="0"/>
              <a:t>.(</a:t>
            </a:r>
            <a:r>
              <a:rPr lang="ko-KR" altLang="en-US" sz="1400" dirty="0" smtClean="0"/>
              <a:t>이때 </a:t>
            </a:r>
            <a:r>
              <a:rPr lang="en-US" altLang="ko-KR" sz="1400" dirty="0"/>
              <a:t>high frequency </a:t>
            </a:r>
            <a:r>
              <a:rPr lang="en-US" altLang="ko-KR" sz="1400" dirty="0" smtClean="0"/>
              <a:t>enhancement</a:t>
            </a:r>
            <a:r>
              <a:rPr lang="ko-KR" altLang="en-US" sz="1400" smtClean="0"/>
              <a:t>를 할 때</a:t>
            </a:r>
            <a:r>
              <a:rPr lang="en-US" altLang="ko-KR" sz="1400" dirty="0" smtClean="0"/>
              <a:t>, low frequency</a:t>
            </a:r>
            <a:r>
              <a:rPr lang="ko-KR" altLang="en-US" sz="1400" dirty="0" smtClean="0"/>
              <a:t>의 음량을 적게 하고</a:t>
            </a:r>
            <a:r>
              <a:rPr lang="en-US" altLang="ko-KR" sz="1400" dirty="0" smtClean="0"/>
              <a:t>, </a:t>
            </a:r>
            <a:r>
              <a:rPr lang="en-US" altLang="ko-KR" sz="1400" dirty="0"/>
              <a:t>low frequency enhancement </a:t>
            </a:r>
            <a:r>
              <a:rPr lang="ko-KR" altLang="en-US" sz="1400" dirty="0" smtClean="0"/>
              <a:t>할 때 </a:t>
            </a:r>
            <a:r>
              <a:rPr lang="en-US" altLang="ko-KR" sz="1400" dirty="0" smtClean="0"/>
              <a:t>high frequency</a:t>
            </a:r>
            <a:r>
              <a:rPr lang="ko-KR" altLang="en-US" sz="1400" dirty="0" smtClean="0"/>
              <a:t>의 음량을 약하게 하여 확실하게 구별 할 수 있도록 할 것</a:t>
            </a:r>
            <a:r>
              <a:rPr lang="en-US" altLang="ko-KR" sz="1400" dirty="0" smtClean="0"/>
              <a:t>) 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3. </a:t>
            </a:r>
            <a:r>
              <a:rPr lang="ko-KR" altLang="en-US" sz="1400" dirty="0" smtClean="0"/>
              <a:t>이때 </a:t>
            </a:r>
            <a:r>
              <a:rPr lang="en-US" altLang="ko-KR" sz="1400" dirty="0" smtClean="0"/>
              <a:t>FFT </a:t>
            </a:r>
            <a:r>
              <a:rPr lang="ko-KR" altLang="en-US" sz="1400" dirty="0" smtClean="0"/>
              <a:t>명령어를 이용하여 </a:t>
            </a:r>
            <a:r>
              <a:rPr lang="en-US" altLang="ko-KR" sz="1400" dirty="0" smtClean="0"/>
              <a:t>frequency domain</a:t>
            </a:r>
            <a:r>
              <a:rPr lang="ko-KR" altLang="en-US" sz="1400" dirty="0" smtClean="0"/>
              <a:t>에서 가공하여도 되고</a:t>
            </a:r>
            <a:r>
              <a:rPr lang="en-US" altLang="ko-KR" sz="1400" dirty="0" smtClean="0"/>
              <a:t>, fir1 </a:t>
            </a:r>
            <a:r>
              <a:rPr lang="ko-KR" altLang="en-US" sz="1400" dirty="0" smtClean="0"/>
              <a:t>명령어를 이용하여 </a:t>
            </a:r>
            <a:r>
              <a:rPr lang="en-US" altLang="ko-KR" sz="1400" dirty="0" smtClean="0"/>
              <a:t>time domain</a:t>
            </a:r>
            <a:r>
              <a:rPr lang="ko-KR" altLang="en-US" sz="1400" dirty="0" smtClean="0"/>
              <a:t>에서 가공하여도 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4. ‘figure</a:t>
            </a:r>
            <a:r>
              <a:rPr lang="en-US" altLang="ko-KR" sz="1400" dirty="0"/>
              <a:t>’, ‘subplot’,  ‘title’, </a:t>
            </a:r>
            <a:r>
              <a:rPr lang="en-US" altLang="ko-KR" sz="1400" dirty="0" smtClean="0"/>
              <a:t>‘plot’, ‘</a:t>
            </a:r>
            <a:r>
              <a:rPr lang="en-US" altLang="ko-KR" sz="1400" dirty="0" err="1" smtClean="0"/>
              <a:t>fftshift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의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명령어를 사용하여 </a:t>
            </a:r>
            <a:r>
              <a:rPr lang="en-US" altLang="ko-KR" sz="1400" dirty="0"/>
              <a:t> </a:t>
            </a:r>
            <a:r>
              <a:rPr lang="ko-KR" altLang="en-US" sz="1400" dirty="0"/>
              <a:t>하나의 </a:t>
            </a:r>
            <a:r>
              <a:rPr lang="en-US" altLang="ko-KR" sz="1400" dirty="0"/>
              <a:t>figure</a:t>
            </a:r>
            <a:r>
              <a:rPr lang="ko-KR" altLang="en-US" sz="1400" dirty="0"/>
              <a:t>에 </a:t>
            </a:r>
            <a:r>
              <a:rPr lang="en-US" altLang="ko-KR" sz="1400" dirty="0" smtClean="0"/>
              <a:t>original wav</a:t>
            </a:r>
            <a:r>
              <a:rPr lang="ko-KR" altLang="en-US" sz="1400" dirty="0" smtClean="0"/>
              <a:t>파형과 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에서 가공한 </a:t>
            </a:r>
            <a:r>
              <a:rPr lang="en-US" altLang="ko-KR" sz="1400" dirty="0" smtClean="0"/>
              <a:t>2</a:t>
            </a:r>
            <a:r>
              <a:rPr lang="ko-KR" altLang="en-US" sz="1400" dirty="0" smtClean="0"/>
              <a:t>개의 </a:t>
            </a:r>
            <a:r>
              <a:rPr lang="en-US" altLang="ko-KR" sz="1400" dirty="0" smtClean="0"/>
              <a:t>wav</a:t>
            </a:r>
            <a:r>
              <a:rPr lang="ko-KR" altLang="en-US" sz="1400" dirty="0" smtClean="0"/>
              <a:t>파일의 </a:t>
            </a:r>
            <a:r>
              <a:rPr lang="en-US" altLang="ko-KR" sz="1400" dirty="0" smtClean="0"/>
              <a:t>frequency response</a:t>
            </a:r>
            <a:r>
              <a:rPr lang="ko-KR" altLang="en-US" sz="1400" dirty="0" smtClean="0"/>
              <a:t>를 </a:t>
            </a:r>
            <a:r>
              <a:rPr lang="en-US" altLang="ko-KR" sz="1400" dirty="0" smtClean="0"/>
              <a:t>figure</a:t>
            </a:r>
            <a:r>
              <a:rPr lang="ko-KR" altLang="en-US" sz="1400" dirty="0" smtClean="0"/>
              <a:t>로 </a:t>
            </a:r>
            <a:r>
              <a:rPr lang="ko-KR" altLang="en-US" sz="1400" dirty="0"/>
              <a:t>생성한다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#</a:t>
            </a:r>
            <a:r>
              <a:rPr lang="ko-KR" altLang="en-US" sz="1400" dirty="0" smtClean="0"/>
              <a:t>과제가 난해하다면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영상을 참고해주세요</a:t>
            </a:r>
            <a:r>
              <a:rPr lang="en-US" altLang="ko-KR" sz="1400" dirty="0" smtClean="0"/>
              <a:t>.</a:t>
            </a:r>
            <a:endParaRPr lang="en-US" altLang="ko-KR" sz="1400" dirty="0"/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Homework#5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/>
              <a:t>&lt;</a:t>
            </a:r>
            <a:r>
              <a:rPr lang="ko-KR" altLang="en-US" sz="1400" dirty="0" smtClean="0"/>
              <a:t>주의점</a:t>
            </a:r>
            <a:r>
              <a:rPr lang="en-US" altLang="ko-KR" sz="1400" dirty="0" smtClean="0"/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각각의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가 육안으로 확실하게 구별이 가능하도록 생성해야 함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en-US" altLang="ko-KR" sz="1400" b="1" dirty="0"/>
              <a:t>&lt; </a:t>
            </a:r>
            <a:r>
              <a:rPr lang="ko-KR" altLang="en-US" sz="1400" b="1" dirty="0"/>
              <a:t>제출 방법 </a:t>
            </a:r>
            <a:r>
              <a:rPr lang="en-US" altLang="ko-KR" sz="1400" b="1" dirty="0"/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1. </a:t>
            </a:r>
            <a:r>
              <a:rPr lang="ko-KR" altLang="en-US" sz="1400" dirty="0" smtClean="0"/>
              <a:t>다음의 파일들을 압축하여 다음의 </a:t>
            </a:r>
            <a:r>
              <a:rPr lang="en-US" altLang="ko-KR" sz="1400" dirty="0" smtClean="0"/>
              <a:t>e-mail</a:t>
            </a:r>
            <a:r>
              <a:rPr lang="ko-KR" altLang="en-US" sz="1400" dirty="0" smtClean="0"/>
              <a:t>로 제출하시오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m file (</a:t>
            </a:r>
            <a:r>
              <a:rPr lang="ko-KR" altLang="en-US" sz="1400" dirty="0"/>
              <a:t>스크립트 파일의 이름은 </a:t>
            </a:r>
            <a:r>
              <a:rPr lang="en-US" altLang="ko-KR" sz="1400" dirty="0" smtClean="0"/>
              <a:t>hw5_</a:t>
            </a:r>
            <a:r>
              <a:rPr lang="ko-KR" altLang="en-US" sz="1400" dirty="0"/>
              <a:t>학번</a:t>
            </a:r>
            <a:r>
              <a:rPr lang="en-US" altLang="ko-KR" sz="1400" dirty="0"/>
              <a:t>.</a:t>
            </a:r>
            <a:r>
              <a:rPr lang="en-US" altLang="ko-KR" sz="1400" dirty="0" smtClean="0"/>
              <a:t>m</a:t>
            </a:r>
            <a:r>
              <a:rPr lang="ko-KR" altLang="en-US" sz="1400" dirty="0" smtClean="0"/>
              <a:t>으로 하시오</a:t>
            </a:r>
            <a:r>
              <a:rPr lang="en-US" altLang="ko-KR" sz="1400" dirty="0" smtClean="0"/>
              <a:t>. )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사용한 </a:t>
            </a:r>
            <a:r>
              <a:rPr lang="en-US" altLang="ko-KR" sz="1400" dirty="0" smtClean="0"/>
              <a:t>original wav</a:t>
            </a:r>
            <a:r>
              <a:rPr lang="ko-KR" altLang="en-US" sz="1400" dirty="0" smtClean="0"/>
              <a:t>파일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가공한 </a:t>
            </a:r>
            <a:r>
              <a:rPr lang="en-US" altLang="ko-KR" sz="1400" dirty="0" smtClean="0"/>
              <a:t>wav </a:t>
            </a:r>
            <a:r>
              <a:rPr lang="ko-KR" altLang="en-US" sz="1400" dirty="0" smtClean="0"/>
              <a:t>파일</a:t>
            </a:r>
            <a:r>
              <a:rPr lang="en-US" altLang="ko-KR" sz="1400" dirty="0" smtClean="0"/>
              <a:t>(low frequency enhancement, high frequency enhancement)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4</a:t>
            </a:r>
            <a:r>
              <a:rPr lang="ko-KR" altLang="en-US" sz="1400" dirty="0" smtClean="0"/>
              <a:t>에서 얻은 </a:t>
            </a:r>
            <a:r>
              <a:rPr lang="en-US" altLang="ko-KR" sz="1400" dirty="0" smtClean="0"/>
              <a:t>figure</a:t>
            </a:r>
            <a:r>
              <a:rPr lang="ko-KR" altLang="en-US" sz="1400" dirty="0" smtClean="0"/>
              <a:t>를 </a:t>
            </a:r>
            <a:r>
              <a:rPr lang="en-US" altLang="ko-KR" sz="1400" dirty="0" smtClean="0"/>
              <a:t>pdf</a:t>
            </a:r>
            <a:r>
              <a:rPr lang="ko-KR" altLang="en-US" sz="1400" dirty="0" smtClean="0"/>
              <a:t>로 변환한 파일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총 </a:t>
            </a:r>
            <a:r>
              <a:rPr lang="en-US" altLang="ko-KR" sz="1400" dirty="0"/>
              <a:t>5</a:t>
            </a:r>
            <a:r>
              <a:rPr lang="ko-KR" altLang="en-US" sz="1400" dirty="0" smtClean="0"/>
              <a:t>개 파일</a:t>
            </a:r>
            <a:endParaRPr lang="en-US" altLang="ko-KR" sz="1400" dirty="0" smtClean="0"/>
          </a:p>
          <a:p>
            <a:pPr marL="342900" indent="-342900" algn="ctr">
              <a:lnSpc>
                <a:spcPct val="150000"/>
              </a:lnSpc>
            </a:pPr>
            <a:r>
              <a:rPr lang="en-US" altLang="ko-KR" b="1" dirty="0">
                <a:hlinkClick r:id="rId2"/>
              </a:rPr>
              <a:t>cisl200407@gmail.com</a:t>
            </a:r>
            <a:endParaRPr lang="en-US" altLang="ko-KR" dirty="0" smtClean="0"/>
          </a:p>
          <a:p>
            <a:r>
              <a:rPr lang="ko-KR" altLang="en-US" sz="1400" dirty="0" smtClean="0"/>
              <a:t> </a:t>
            </a:r>
            <a:r>
              <a:rPr lang="en-US" altLang="ko-KR" sz="1400" dirty="0" smtClean="0"/>
              <a:t>ex) hw6_20142389.m </a:t>
            </a:r>
            <a:r>
              <a:rPr lang="en-US" altLang="ko-KR" sz="1400" dirty="0"/>
              <a:t>, </a:t>
            </a:r>
            <a:r>
              <a:rPr lang="en-US" altLang="ko-KR" sz="1400" dirty="0" smtClean="0"/>
              <a:t>hw6_20142389.pdf, sample.wav, low_enhancement.wav, high_enhancement.wav  </a:t>
            </a:r>
            <a:r>
              <a:rPr lang="en-US" altLang="ko-KR" sz="1400" dirty="0" smtClean="0">
                <a:sym typeface="Wingdings" panose="05000000000000000000" pitchFamily="2" charset="2"/>
              </a:rPr>
              <a:t> hw6_20142389.zip</a:t>
            </a:r>
            <a:r>
              <a:rPr lang="ko-KR" altLang="en-US" sz="1400" dirty="0" smtClean="0">
                <a:sym typeface="Wingdings" panose="05000000000000000000" pitchFamily="2" charset="2"/>
              </a:rPr>
              <a:t>으로 제출</a:t>
            </a:r>
            <a:r>
              <a:rPr lang="en-US" altLang="ko-KR" sz="1400" dirty="0" smtClean="0"/>
              <a:t>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817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792</TotalTime>
  <Words>265</Words>
  <Application>Microsoft Office PowerPoint</Application>
  <PresentationFormat>화면 슬라이드 쇼(4:3)</PresentationFormat>
  <Paragraphs>32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맑은 고딕</vt:lpstr>
      <vt:lpstr>Georgia</vt:lpstr>
      <vt:lpstr>Trebuchet MS</vt:lpstr>
      <vt:lpstr>Wingdings</vt:lpstr>
      <vt:lpstr>Wingdings 2</vt:lpstr>
      <vt:lpstr>도시</vt:lpstr>
      <vt:lpstr>MATLAB Homework#6 Equalizer 기초</vt:lpstr>
      <vt:lpstr>Homework#5</vt:lpstr>
      <vt:lpstr>Homework#5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 lecture for signals and systems project</dc:title>
  <dc:creator>Microsoft Corporation</dc:creator>
  <cp:lastModifiedBy>sinika</cp:lastModifiedBy>
  <cp:revision>94</cp:revision>
  <dcterms:created xsi:type="dcterms:W3CDTF">2006-10-05T04:04:58Z</dcterms:created>
  <dcterms:modified xsi:type="dcterms:W3CDTF">2014-11-07T00:14:42Z</dcterms:modified>
</cp:coreProperties>
</file>