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2" r:id="rId3"/>
    <p:sldId id="273" r:id="rId4"/>
    <p:sldId id="274" r:id="rId5"/>
    <p:sldId id="275" r:id="rId6"/>
    <p:sldId id="276" r:id="rId7"/>
    <p:sldId id="280" r:id="rId8"/>
    <p:sldId id="279" r:id="rId9"/>
    <p:sldId id="282" r:id="rId10"/>
    <p:sldId id="283" r:id="rId11"/>
    <p:sldId id="284" r:id="rId12"/>
    <p:sldId id="285" r:id="rId13"/>
    <p:sldId id="286" r:id="rId14"/>
    <p:sldId id="287" r:id="rId15"/>
    <p:sldId id="271" r:id="rId16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093" autoAdjust="0"/>
  </p:normalViewPr>
  <p:slideViewPr>
    <p:cSldViewPr>
      <p:cViewPr varScale="1">
        <p:scale>
          <a:sx n="80" d="100"/>
          <a:sy n="80" d="100"/>
        </p:scale>
        <p:origin x="1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직사각형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직사각형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직사각형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모서리가 둥근 직사각형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모서리가 둥근 직사각형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날짜 개체 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B30EDBD-1C2D-4C1E-B459-B60219FAB484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8" name="바닥글 개체 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직사각형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직사각형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모서리가 둥근 직사각형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모서리가 둥근 직사각형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직사각형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직사각형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직사각형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직사각형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직사각형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2014-11-20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1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1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tlabinuse.com/Mastering_MATLAB/2512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cisl200407@gmail.com" TargetMode="External"/><Relationship Id="rId2" Type="http://schemas.openxmlformats.org/officeDocument/2006/relationships/hyperlink" Target="http://www.matlabinuse.com/Mastering_MATLAB/251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57200" y="714356"/>
            <a:ext cx="8458200" cy="84243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MATLAB </a:t>
            </a:r>
            <a:r>
              <a:rPr lang="ko-KR" altLang="en-US" dirty="0" smtClean="0"/>
              <a:t>강의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숙제</a:t>
            </a:r>
            <a:r>
              <a:rPr lang="en-US" altLang="ko-KR" dirty="0" smtClean="0"/>
              <a:t>#7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GUI </a:t>
            </a:r>
            <a:r>
              <a:rPr lang="ko-KR" altLang="en-US" dirty="0" smtClean="0"/>
              <a:t>기초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2976" y="4572008"/>
            <a:ext cx="7358114" cy="1714512"/>
          </a:xfrm>
        </p:spPr>
        <p:txBody>
          <a:bodyPr/>
          <a:lstStyle/>
          <a:p>
            <a:r>
              <a:rPr lang="en-US" altLang="ko-KR" dirty="0" smtClean="0"/>
              <a:t>Communication and Information Systems Lab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smtClean="0"/>
              <a:t>황재철</a:t>
            </a:r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GUI </a:t>
            </a:r>
            <a:r>
              <a:rPr lang="ko-KR" altLang="en-US" dirty="0" smtClean="0"/>
              <a:t>시작하기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Commend </a:t>
            </a:r>
            <a:r>
              <a:rPr lang="ko-KR" altLang="en-US" dirty="0" smtClean="0"/>
              <a:t>창에서 </a:t>
            </a:r>
            <a:r>
              <a:rPr lang="en-US" altLang="ko-KR" dirty="0"/>
              <a:t> </a:t>
            </a:r>
            <a:r>
              <a:rPr lang="en-US" altLang="ko-KR" dirty="0" smtClean="0"/>
              <a:t>   &gt;&gt;guide</a:t>
            </a:r>
          </a:p>
          <a:p>
            <a:endParaRPr lang="en-US" altLang="ko-KR" dirty="0"/>
          </a:p>
          <a:p>
            <a:r>
              <a:rPr lang="en-US" altLang="ko-KR" dirty="0" smtClean="0"/>
              <a:t>File-&gt; New -&gt; GUI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592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GUI </a:t>
            </a:r>
            <a:r>
              <a:rPr lang="ko-KR" altLang="en-US" dirty="0" smtClean="0"/>
              <a:t>시작하기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Create New GUI: </a:t>
            </a:r>
            <a:r>
              <a:rPr lang="ko-KR" altLang="en-US" dirty="0" smtClean="0"/>
              <a:t>새로운 </a:t>
            </a:r>
            <a:r>
              <a:rPr lang="en-US" altLang="ko-KR" dirty="0" smtClean="0"/>
              <a:t>GUI template</a:t>
            </a:r>
            <a:r>
              <a:rPr lang="ko-KR" altLang="en-US" dirty="0" smtClean="0"/>
              <a:t>를 만들고 싶을 때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 smtClean="0"/>
              <a:t>Open Existing GUI: </a:t>
            </a:r>
            <a:r>
              <a:rPr lang="ko-KR" altLang="en-US" dirty="0" smtClean="0"/>
              <a:t>이미 만들어진 </a:t>
            </a:r>
            <a:r>
              <a:rPr lang="en-US" altLang="ko-KR" dirty="0" smtClean="0"/>
              <a:t>GUI</a:t>
            </a:r>
            <a:r>
              <a:rPr lang="ko-KR" altLang="en-US" dirty="0" smtClean="0"/>
              <a:t>를 수정할 때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692696"/>
            <a:ext cx="50292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90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계산기 만들기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Blank GUI (Default)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829" y="2492896"/>
            <a:ext cx="4308524" cy="361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94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계산기 만들기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도구 모음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dirty="0" smtClean="0"/>
              <a:t>이번에 사용할 도구들</a:t>
            </a:r>
            <a:endParaRPr lang="en-US" altLang="ko-KR" dirty="0"/>
          </a:p>
          <a:p>
            <a:pPr lvl="1"/>
            <a:r>
              <a:rPr lang="en-US" altLang="ko-KR" dirty="0" smtClean="0"/>
              <a:t>1. edit text</a:t>
            </a:r>
          </a:p>
          <a:p>
            <a:pPr lvl="1"/>
            <a:r>
              <a:rPr lang="en-US" altLang="ko-KR" dirty="0" smtClean="0"/>
              <a:t>2. static text</a:t>
            </a:r>
          </a:p>
          <a:p>
            <a:pPr lvl="1"/>
            <a:r>
              <a:rPr lang="en-US" altLang="ko-KR" dirty="0" smtClean="0"/>
              <a:t>3. toggle button</a:t>
            </a:r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556792"/>
            <a:ext cx="1188715" cy="4440602"/>
          </a:xfrm>
          <a:prstGeom prst="rect">
            <a:avLst/>
          </a:prstGeom>
        </p:spPr>
      </p:pic>
      <p:cxnSp>
        <p:nvCxnSpPr>
          <p:cNvPr id="10" name="구부러진 연결선 9"/>
          <p:cNvCxnSpPr/>
          <p:nvPr/>
        </p:nvCxnSpPr>
        <p:spPr>
          <a:xfrm flipV="1">
            <a:off x="3059832" y="3501008"/>
            <a:ext cx="4680520" cy="432048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구부러진 연결선 11"/>
          <p:cNvCxnSpPr/>
          <p:nvPr/>
        </p:nvCxnSpPr>
        <p:spPr>
          <a:xfrm flipV="1">
            <a:off x="3122694" y="3792478"/>
            <a:ext cx="5032648" cy="540494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구부러진 연결선 13"/>
          <p:cNvCxnSpPr/>
          <p:nvPr/>
        </p:nvCxnSpPr>
        <p:spPr>
          <a:xfrm flipV="1">
            <a:off x="3635896" y="4346848"/>
            <a:ext cx="4104456" cy="450304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/>
          <p:cNvSpPr/>
          <p:nvPr/>
        </p:nvSpPr>
        <p:spPr>
          <a:xfrm>
            <a:off x="7740352" y="3417053"/>
            <a:ext cx="38689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/>
          <p:cNvSpPr/>
          <p:nvPr/>
        </p:nvSpPr>
        <p:spPr>
          <a:xfrm>
            <a:off x="8106453" y="3437694"/>
            <a:ext cx="38689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7738737" y="4177009"/>
            <a:ext cx="38689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568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계산기 만들기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Edit text</a:t>
            </a:r>
          </a:p>
          <a:p>
            <a:pPr lvl="1"/>
            <a:r>
              <a:rPr lang="ko-KR" altLang="en-US" dirty="0" smtClean="0"/>
              <a:t>코딩을 통해 값을 쉽게 바꿀 수 있는 </a:t>
            </a:r>
            <a:r>
              <a:rPr lang="en-US" altLang="ko-KR" dirty="0" smtClean="0"/>
              <a:t>text box.</a:t>
            </a:r>
          </a:p>
          <a:p>
            <a:endParaRPr lang="en-US" altLang="ko-KR" dirty="0" smtClean="0"/>
          </a:p>
          <a:p>
            <a:r>
              <a:rPr lang="en-US" altLang="ko-KR" dirty="0"/>
              <a:t>Static text</a:t>
            </a:r>
          </a:p>
          <a:p>
            <a:pPr lvl="1"/>
            <a:r>
              <a:rPr lang="ko-KR" altLang="en-US" dirty="0"/>
              <a:t>값을 바꾸지 않고 사용하는 </a:t>
            </a:r>
            <a:r>
              <a:rPr lang="en-US" altLang="ko-KR" dirty="0"/>
              <a:t>text box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Toggle button</a:t>
            </a:r>
          </a:p>
          <a:p>
            <a:pPr lvl="1"/>
            <a:r>
              <a:rPr lang="ko-KR" altLang="en-US" dirty="0"/>
              <a:t>누르면 뭔가 바뀐다</a:t>
            </a:r>
            <a:r>
              <a:rPr lang="en-US" altLang="ko-KR" dirty="0"/>
              <a:t>. </a:t>
            </a:r>
            <a:r>
              <a:rPr lang="ko-KR" altLang="en-US" dirty="0"/>
              <a:t>코딩을 하자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  <a:p>
            <a:endParaRPr lang="en-US" altLang="ko-KR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56458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계산기 만들기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249424"/>
            <a:ext cx="4567251" cy="4325112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70000"/>
              </a:lnSpc>
            </a:pPr>
            <a:r>
              <a:rPr lang="ko-KR" altLang="en-US" dirty="0" smtClean="0"/>
              <a:t>만들어진 </a:t>
            </a:r>
            <a:r>
              <a:rPr lang="en-US" altLang="ko-KR" dirty="0" smtClean="0"/>
              <a:t>box</a:t>
            </a:r>
            <a:r>
              <a:rPr lang="ko-KR" altLang="en-US" dirty="0" smtClean="0"/>
              <a:t>를 </a:t>
            </a:r>
            <a:r>
              <a:rPr lang="ko-KR" altLang="en-US" dirty="0" err="1" smtClean="0"/>
              <a:t>더블클릭하면</a:t>
            </a:r>
            <a:r>
              <a:rPr lang="ko-KR" altLang="en-US" dirty="0" smtClean="0"/>
              <a:t> </a:t>
            </a:r>
            <a:r>
              <a:rPr lang="en-US" altLang="ko-KR" dirty="0" smtClean="0"/>
              <a:t>box</a:t>
            </a:r>
            <a:r>
              <a:rPr lang="ko-KR" altLang="en-US" dirty="0" smtClean="0"/>
              <a:t>정보를 볼 수 있다</a:t>
            </a:r>
            <a:r>
              <a:rPr lang="en-US" altLang="ko-KR" dirty="0" smtClean="0"/>
              <a:t>.</a:t>
            </a:r>
          </a:p>
          <a:p>
            <a:pPr>
              <a:lnSpc>
                <a:spcPct val="170000"/>
              </a:lnSpc>
            </a:pPr>
            <a:endParaRPr lang="en-US" altLang="ko-KR" dirty="0"/>
          </a:p>
          <a:p>
            <a:pPr>
              <a:lnSpc>
                <a:spcPct val="170000"/>
              </a:lnSpc>
            </a:pPr>
            <a:r>
              <a:rPr lang="en-US" altLang="ko-KR" dirty="0" err="1" smtClean="0"/>
              <a:t>FontSize</a:t>
            </a:r>
            <a:r>
              <a:rPr lang="en-US" altLang="ko-KR" dirty="0" smtClean="0"/>
              <a:t>: box</a:t>
            </a:r>
            <a:r>
              <a:rPr lang="ko-KR" altLang="en-US" dirty="0" smtClean="0"/>
              <a:t>에 들어갈 </a:t>
            </a:r>
            <a:r>
              <a:rPr lang="en-US" altLang="ko-KR" dirty="0" smtClean="0"/>
              <a:t>text</a:t>
            </a:r>
            <a:r>
              <a:rPr lang="ko-KR" altLang="en-US" dirty="0" smtClean="0"/>
              <a:t>의 크기 조절</a:t>
            </a:r>
            <a:endParaRPr lang="en-US" altLang="ko-KR" dirty="0" smtClean="0"/>
          </a:p>
          <a:p>
            <a:pPr>
              <a:lnSpc>
                <a:spcPct val="170000"/>
              </a:lnSpc>
            </a:pPr>
            <a:endParaRPr lang="en-US" altLang="ko-KR" dirty="0"/>
          </a:p>
          <a:p>
            <a:pPr>
              <a:lnSpc>
                <a:spcPct val="170000"/>
              </a:lnSpc>
            </a:pPr>
            <a:r>
              <a:rPr lang="en-US" altLang="ko-KR" dirty="0" smtClean="0"/>
              <a:t>String: box</a:t>
            </a:r>
            <a:r>
              <a:rPr lang="ko-KR" altLang="en-US" dirty="0" smtClean="0"/>
              <a:t>에 들어갈 </a:t>
            </a:r>
            <a:r>
              <a:rPr lang="en-US" altLang="ko-KR" dirty="0" smtClean="0"/>
              <a:t>text</a:t>
            </a:r>
          </a:p>
          <a:p>
            <a:pPr>
              <a:lnSpc>
                <a:spcPct val="170000"/>
              </a:lnSpc>
            </a:pPr>
            <a:endParaRPr lang="en-US" altLang="ko-KR" dirty="0"/>
          </a:p>
          <a:p>
            <a:pPr>
              <a:lnSpc>
                <a:spcPct val="170000"/>
              </a:lnSpc>
            </a:pPr>
            <a:r>
              <a:rPr lang="en-US" altLang="ko-KR" dirty="0" smtClean="0"/>
              <a:t>Tag: box</a:t>
            </a:r>
            <a:r>
              <a:rPr lang="ko-KR" altLang="en-US" dirty="0" smtClean="0"/>
              <a:t>의 이름</a:t>
            </a:r>
            <a:r>
              <a:rPr lang="en-US" altLang="ko-KR" dirty="0" smtClean="0"/>
              <a:t> (</a:t>
            </a:r>
            <a:r>
              <a:rPr lang="en-US" altLang="ko-KR" dirty="0" err="1" smtClean="0"/>
              <a:t>matlab</a:t>
            </a:r>
            <a:r>
              <a:rPr lang="ko-KR" altLang="en-US" dirty="0" smtClean="0"/>
              <a:t>으로 </a:t>
            </a:r>
            <a:r>
              <a:rPr lang="ko-KR" altLang="en-US" dirty="0" err="1" smtClean="0"/>
              <a:t>코딩할</a:t>
            </a:r>
            <a:r>
              <a:rPr lang="ko-KR" altLang="en-US" dirty="0" smtClean="0"/>
              <a:t> 때 </a:t>
            </a:r>
            <a:r>
              <a:rPr lang="en-US" altLang="ko-KR" dirty="0" smtClean="0"/>
              <a:t>box=</a:t>
            </a:r>
            <a:r>
              <a:rPr lang="en-US" altLang="ko-KR" dirty="0" err="1" smtClean="0"/>
              <a:t>fuction</a:t>
            </a:r>
            <a:r>
              <a:rPr lang="ko-KR" altLang="en-US" dirty="0" smtClean="0"/>
              <a:t>이 되는데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그 때의 </a:t>
            </a:r>
            <a:r>
              <a:rPr lang="en-US" altLang="ko-KR" dirty="0" smtClean="0"/>
              <a:t>function name)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451" y="1143000"/>
            <a:ext cx="4119550" cy="5526723"/>
          </a:xfrm>
          <a:prstGeom prst="rect">
            <a:avLst/>
          </a:prstGeom>
        </p:spPr>
      </p:pic>
      <p:cxnSp>
        <p:nvCxnSpPr>
          <p:cNvPr id="6" name="직선 연결선 5"/>
          <p:cNvCxnSpPr/>
          <p:nvPr/>
        </p:nvCxnSpPr>
        <p:spPr>
          <a:xfrm>
            <a:off x="5148064" y="3501008"/>
            <a:ext cx="223224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5148064" y="5625036"/>
            <a:ext cx="223224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5148064" y="5922121"/>
            <a:ext cx="23762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465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계산기 만들기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249424"/>
            <a:ext cx="4258816" cy="4325112"/>
          </a:xfrm>
        </p:spPr>
        <p:txBody>
          <a:bodyPr/>
          <a:lstStyle/>
          <a:p>
            <a:r>
              <a:rPr lang="ko-KR" altLang="en-US" dirty="0" smtClean="0"/>
              <a:t>잘 만들어보면</a:t>
            </a:r>
            <a:r>
              <a:rPr lang="en-US" altLang="ko-KR" dirty="0" smtClean="0"/>
              <a:t>..</a:t>
            </a:r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414722"/>
            <a:ext cx="4762872" cy="403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6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계산기 만들기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249424"/>
            <a:ext cx="3826768" cy="4325112"/>
          </a:xfrm>
        </p:spPr>
        <p:txBody>
          <a:bodyPr/>
          <a:lstStyle/>
          <a:p>
            <a:r>
              <a:rPr lang="en-US" altLang="ko-KR" dirty="0" smtClean="0"/>
              <a:t>Editor</a:t>
            </a:r>
            <a:r>
              <a:rPr lang="ko-KR" altLang="en-US" dirty="0" smtClean="0"/>
              <a:t>버튼을 누르면</a:t>
            </a:r>
            <a:r>
              <a:rPr lang="en-US" altLang="ko-KR" dirty="0" smtClean="0"/>
              <a:t>,</a:t>
            </a:r>
            <a:r>
              <a:rPr lang="ko-KR" altLang="en-US" dirty="0" smtClean="0"/>
              <a:t> 만들어놓은 </a:t>
            </a:r>
            <a:r>
              <a:rPr lang="en-US" altLang="ko-KR" dirty="0" smtClean="0"/>
              <a:t>GUI</a:t>
            </a:r>
            <a:r>
              <a:rPr lang="ko-KR" altLang="en-US" smtClean="0"/>
              <a:t>를 </a:t>
            </a:r>
            <a:r>
              <a:rPr lang="ko-KR" altLang="en-US" dirty="0" smtClean="0"/>
              <a:t>이용해서 </a:t>
            </a:r>
            <a:r>
              <a:rPr lang="en-US" altLang="ko-KR" dirty="0" smtClean="0"/>
              <a:t>m-file</a:t>
            </a:r>
            <a:r>
              <a:rPr lang="ko-KR" altLang="en-US" dirty="0" smtClean="0"/>
              <a:t>을 만들어준다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  <p:pic>
        <p:nvPicPr>
          <p:cNvPr id="4" name="내용 개체 틀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209800"/>
            <a:ext cx="4780565" cy="4052032"/>
          </a:xfrm>
          <a:prstGeom prst="rect">
            <a:avLst/>
          </a:prstGeom>
        </p:spPr>
      </p:pic>
      <p:sp>
        <p:nvSpPr>
          <p:cNvPr id="5" name="타원 4"/>
          <p:cNvSpPr/>
          <p:nvPr/>
        </p:nvSpPr>
        <p:spPr>
          <a:xfrm>
            <a:off x="6298750" y="2492896"/>
            <a:ext cx="289474" cy="2929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552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계산기 만들기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325112"/>
          </a:xfrm>
        </p:spPr>
        <p:txBody>
          <a:bodyPr/>
          <a:lstStyle/>
          <a:p>
            <a:r>
              <a:rPr lang="ko-KR" altLang="en-US" dirty="0" smtClean="0"/>
              <a:t>각</a:t>
            </a:r>
            <a:r>
              <a:rPr lang="en-US" altLang="ko-KR" dirty="0"/>
              <a:t> </a:t>
            </a:r>
            <a:r>
              <a:rPr lang="en-US" altLang="ko-KR" dirty="0" smtClean="0"/>
              <a:t>toggle button</a:t>
            </a:r>
            <a:r>
              <a:rPr lang="ko-KR" altLang="en-US" dirty="0" smtClean="0"/>
              <a:t>을 눌렀을 때 어떤 동작을 실행할지는 </a:t>
            </a:r>
            <a:r>
              <a:rPr lang="en-US" altLang="ko-KR" dirty="0" smtClean="0"/>
              <a:t>m-file </a:t>
            </a:r>
            <a:r>
              <a:rPr lang="ko-KR" altLang="en-US" dirty="0" smtClean="0"/>
              <a:t>코딩으로 만들어주어야 함</a:t>
            </a:r>
            <a:r>
              <a:rPr lang="en-US" altLang="ko-KR" dirty="0" smtClean="0"/>
              <a:t>.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1628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계산기 </a:t>
            </a:r>
            <a:r>
              <a:rPr lang="ko-KR" altLang="en-US" dirty="0" smtClean="0"/>
              <a:t>만들기 </a:t>
            </a:r>
            <a:r>
              <a:rPr lang="en-US" altLang="ko-KR" dirty="0" smtClean="0"/>
              <a:t>- </a:t>
            </a:r>
            <a:r>
              <a:rPr lang="ko-KR" altLang="en-US" dirty="0" smtClean="0"/>
              <a:t>코딩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249424"/>
            <a:ext cx="4474840" cy="4325112"/>
          </a:xfrm>
        </p:spPr>
        <p:txBody>
          <a:bodyPr/>
          <a:lstStyle/>
          <a:p>
            <a:r>
              <a:rPr lang="ko-KR" altLang="en-US" dirty="0" smtClean="0"/>
              <a:t>알아야 할 함수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get:</a:t>
            </a:r>
            <a:r>
              <a:rPr lang="ko-KR" altLang="en-US" dirty="0"/>
              <a:t>버튼에 들어있는 값을 불러온다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set: </a:t>
            </a:r>
            <a:r>
              <a:rPr lang="ko-KR" altLang="en-US" dirty="0"/>
              <a:t>버튼에 값을 넣는다</a:t>
            </a:r>
            <a:r>
              <a:rPr lang="en-US" altLang="ko-KR" dirty="0"/>
              <a:t>.</a:t>
            </a:r>
          </a:p>
          <a:p>
            <a:endParaRPr lang="en-US" altLang="ko-KR" dirty="0" smtClean="0"/>
          </a:p>
          <a:p>
            <a:pPr marL="109728" indent="0">
              <a:buNone/>
            </a:pPr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650" y="3011805"/>
            <a:ext cx="4324350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9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계산기 </a:t>
            </a:r>
            <a:r>
              <a:rPr lang="ko-KR" altLang="en-US" dirty="0" smtClean="0"/>
              <a:t>만들기 </a:t>
            </a:r>
            <a:r>
              <a:rPr lang="en-US" altLang="ko-KR" dirty="0" smtClean="0"/>
              <a:t>- </a:t>
            </a:r>
            <a:r>
              <a:rPr lang="ko-KR" altLang="en-US" dirty="0" smtClean="0"/>
              <a:t>코딩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325112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Ex)</a:t>
            </a:r>
          </a:p>
          <a:p>
            <a:r>
              <a:rPr lang="en-US" altLang="ko-KR" dirty="0" smtClean="0"/>
              <a:t>Num1</a:t>
            </a:r>
            <a:r>
              <a:rPr lang="ko-KR" altLang="en-US" dirty="0" smtClean="0"/>
              <a:t>이라는 버튼을 눌렀을 때 </a:t>
            </a:r>
            <a:r>
              <a:rPr lang="en-US" altLang="ko-KR" dirty="0" smtClean="0"/>
              <a:t>num1 </a:t>
            </a:r>
            <a:r>
              <a:rPr lang="ko-KR" altLang="en-US" dirty="0" smtClean="0"/>
              <a:t>버튼의 </a:t>
            </a:r>
            <a:r>
              <a:rPr lang="en-US" altLang="ko-KR" dirty="0" smtClean="0"/>
              <a:t>string</a:t>
            </a:r>
            <a:r>
              <a:rPr lang="ko-KR" altLang="en-US" dirty="0" smtClean="0"/>
              <a:t>값을 </a:t>
            </a:r>
            <a:r>
              <a:rPr lang="en-US" altLang="ko-KR" dirty="0" smtClean="0"/>
              <a:t>1-&gt;2</a:t>
            </a:r>
            <a:r>
              <a:rPr lang="ko-KR" altLang="en-US" dirty="0" smtClean="0"/>
              <a:t>로</a:t>
            </a:r>
            <a:r>
              <a:rPr lang="en-US" altLang="ko-KR" dirty="0" smtClean="0"/>
              <a:t> </a:t>
            </a:r>
            <a:r>
              <a:rPr lang="ko-KR" altLang="en-US" dirty="0" smtClean="0"/>
              <a:t>바꿔주려면</a:t>
            </a:r>
            <a:r>
              <a:rPr lang="en-US" altLang="ko-KR" dirty="0" smtClean="0"/>
              <a:t>…</a:t>
            </a:r>
          </a:p>
          <a:p>
            <a:endParaRPr lang="da-DK" altLang="ko-KR" dirty="0" smtClean="0"/>
          </a:p>
          <a:p>
            <a:r>
              <a:rPr lang="da-DK" altLang="ko-KR" dirty="0" smtClean="0"/>
              <a:t>set(handles.num1,＇String＇,[‘2’]);</a:t>
            </a:r>
          </a:p>
          <a:p>
            <a:r>
              <a:rPr lang="da-DK" altLang="ko-KR" dirty="0" smtClean="0"/>
              <a:t>%num1</a:t>
            </a:r>
            <a:r>
              <a:rPr lang="ko-KR" altLang="en-US" dirty="0"/>
              <a:t> </a:t>
            </a:r>
            <a:r>
              <a:rPr lang="ko-KR" altLang="en-US" dirty="0" smtClean="0"/>
              <a:t>버튼의 </a:t>
            </a:r>
            <a:r>
              <a:rPr lang="en-US" altLang="ko-KR" dirty="0" smtClean="0"/>
              <a:t>String </a:t>
            </a:r>
            <a:r>
              <a:rPr lang="ko-KR" altLang="en-US" dirty="0" smtClean="0"/>
              <a:t>값을 </a:t>
            </a:r>
            <a:r>
              <a:rPr lang="en-US" altLang="ko-KR" dirty="0" smtClean="0"/>
              <a:t>‘2’</a:t>
            </a:r>
            <a:r>
              <a:rPr lang="ko-KR" altLang="en-US" dirty="0" smtClean="0"/>
              <a:t>로</a:t>
            </a:r>
            <a:r>
              <a:rPr lang="en-US" altLang="ko-KR" dirty="0" smtClean="0"/>
              <a:t> </a:t>
            </a:r>
            <a:r>
              <a:rPr lang="ko-KR" altLang="en-US" dirty="0" smtClean="0"/>
              <a:t>설정</a:t>
            </a:r>
            <a:endParaRPr lang="da-DK" altLang="ko-KR" dirty="0"/>
          </a:p>
          <a:p>
            <a:r>
              <a:rPr lang="en-US" altLang="ko-KR" dirty="0" err="1" smtClean="0"/>
              <a:t>guidata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hObject</a:t>
            </a:r>
            <a:r>
              <a:rPr lang="en-US" altLang="ko-KR" dirty="0"/>
              <a:t>, handles</a:t>
            </a:r>
            <a:r>
              <a:rPr lang="en-US" altLang="ko-KR" dirty="0" smtClean="0"/>
              <a:t>);</a:t>
            </a:r>
          </a:p>
          <a:p>
            <a:r>
              <a:rPr lang="en-US" altLang="ko-KR" dirty="0" smtClean="0"/>
              <a:t>%GUI update</a:t>
            </a:r>
            <a:endParaRPr lang="en-US" altLang="ko-KR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53941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계산기 </a:t>
            </a:r>
            <a:r>
              <a:rPr lang="ko-KR" altLang="en-US" dirty="0" smtClean="0"/>
              <a:t>만들기 </a:t>
            </a:r>
            <a:r>
              <a:rPr lang="en-US" altLang="ko-KR" dirty="0" smtClean="0"/>
              <a:t>- </a:t>
            </a:r>
            <a:r>
              <a:rPr lang="ko-KR" altLang="en-US" dirty="0"/>
              <a:t>코딩</a:t>
            </a: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36912"/>
            <a:ext cx="4112990" cy="3239434"/>
          </a:xfr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921" y="2664514"/>
            <a:ext cx="3859932" cy="3052358"/>
          </a:xfrm>
          <a:prstGeom prst="rect">
            <a:avLst/>
          </a:prstGeom>
        </p:spPr>
      </p:pic>
      <p:sp>
        <p:nvSpPr>
          <p:cNvPr id="6" name="타원 5"/>
          <p:cNvSpPr/>
          <p:nvPr/>
        </p:nvSpPr>
        <p:spPr>
          <a:xfrm>
            <a:off x="779022" y="4688305"/>
            <a:ext cx="289474" cy="2929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5078160" y="4576192"/>
            <a:ext cx="289474" cy="2929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750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계산기 만들기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325112"/>
          </a:xfrm>
        </p:spPr>
        <p:txBody>
          <a:bodyPr/>
          <a:lstStyle/>
          <a:p>
            <a:r>
              <a:rPr lang="ko-KR" altLang="en-US" smtClean="0"/>
              <a:t>자세한 계산기 만드는 </a:t>
            </a:r>
            <a:r>
              <a:rPr lang="ko-KR" altLang="en-US" dirty="0" smtClean="0"/>
              <a:t>방법은 </a:t>
            </a:r>
            <a:endParaRPr lang="en-US" altLang="ko-KR" dirty="0" smtClean="0"/>
          </a:p>
          <a:p>
            <a:r>
              <a:rPr lang="en-US" altLang="ko-KR" dirty="0">
                <a:hlinkClick r:id="rId2"/>
              </a:rPr>
              <a:t>http://</a:t>
            </a:r>
            <a:r>
              <a:rPr lang="en-US" altLang="ko-KR" dirty="0" smtClean="0">
                <a:hlinkClick r:id="rId2"/>
              </a:rPr>
              <a:t>www.matlabinuse.com/Mastering_MATLAB/2512</a:t>
            </a:r>
            <a:endParaRPr lang="en-US" altLang="ko-KR" dirty="0" smtClean="0"/>
          </a:p>
          <a:p>
            <a:r>
              <a:rPr lang="ko-KR" altLang="en-US" dirty="0" smtClean="0"/>
              <a:t>여기 참고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9148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714380"/>
          </a:xfrm>
        </p:spPr>
        <p:txBody>
          <a:bodyPr/>
          <a:lstStyle/>
          <a:p>
            <a:r>
              <a:rPr lang="en-US" altLang="ko-KR" dirty="0" smtClean="0"/>
              <a:t>Homework#7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1500174"/>
            <a:ext cx="8143932" cy="6755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EECE 233 Signals and Systems </a:t>
            </a:r>
          </a:p>
          <a:p>
            <a:r>
              <a:rPr lang="en-US" altLang="ko-KR" sz="1600" dirty="0" smtClean="0"/>
              <a:t>Fall 2014, MATLAB HW #7</a:t>
            </a:r>
          </a:p>
          <a:p>
            <a:r>
              <a:rPr lang="en-US" altLang="ko-KR" sz="1600" dirty="0" smtClean="0"/>
              <a:t>assigned: 2014/11/21,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due: 2014/11/28</a:t>
            </a:r>
          </a:p>
          <a:p>
            <a:endParaRPr lang="en-US" altLang="ko-KR" sz="1400" b="1" dirty="0" smtClean="0">
              <a:solidFill>
                <a:srgbClr val="FF0000"/>
              </a:solidFill>
            </a:endParaRPr>
          </a:p>
          <a:p>
            <a:endParaRPr lang="en-US" altLang="ko-KR" sz="1400" b="1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dirty="0" smtClean="0"/>
              <a:t>수업영상과 아래 사이트를 참고해서 수업시간에 보여준 계산기를 </a:t>
            </a:r>
            <a:r>
              <a:rPr lang="en-US" altLang="ko-KR" sz="1400" dirty="0" smtClean="0"/>
              <a:t>MATLAB GUI</a:t>
            </a:r>
            <a:r>
              <a:rPr lang="ko-KR" altLang="en-US" sz="1400" dirty="0" smtClean="0"/>
              <a:t>로 작성하시오</a:t>
            </a:r>
            <a:r>
              <a:rPr lang="en-US" altLang="ko-KR" sz="1400" dirty="0" smtClean="0"/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sz="1400" dirty="0" smtClean="0"/>
              <a:t> ※</a:t>
            </a:r>
            <a:r>
              <a:rPr lang="ko-KR" altLang="en-US" sz="1400" dirty="0" smtClean="0"/>
              <a:t>주의할 점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입력이 잘 못 되었을 때도 고려해야 함</a:t>
            </a:r>
            <a:r>
              <a:rPr lang="en-US" altLang="ko-KR" sz="1400" dirty="0" smtClean="0"/>
              <a:t>.</a:t>
            </a:r>
          </a:p>
          <a:p>
            <a:pPr lvl="1">
              <a:lnSpc>
                <a:spcPct val="150000"/>
              </a:lnSpc>
            </a:pPr>
            <a:r>
              <a:rPr lang="en-US" altLang="ko-KR" sz="1400" dirty="0"/>
              <a:t>Ex) </a:t>
            </a:r>
            <a:endParaRPr lang="en-US" altLang="ko-KR" sz="1400" dirty="0" smtClean="0"/>
          </a:p>
          <a:p>
            <a:pPr lvl="1">
              <a:lnSpc>
                <a:spcPct val="150000"/>
              </a:lnSpc>
            </a:pPr>
            <a:r>
              <a:rPr lang="en-US" altLang="ko-KR" sz="1400" dirty="0" smtClean="0"/>
              <a:t>1</a:t>
            </a:r>
            <a:r>
              <a:rPr lang="en-US" altLang="ko-KR" sz="1400" dirty="0"/>
              <a:t>) ‘3+’ </a:t>
            </a:r>
            <a:r>
              <a:rPr lang="ko-KR" altLang="en-US" sz="1400" dirty="0"/>
              <a:t>에서 </a:t>
            </a:r>
            <a:r>
              <a:rPr lang="en-US" altLang="ko-KR" sz="1400" dirty="0"/>
              <a:t>{+,-,*,/,.}</a:t>
            </a:r>
            <a:r>
              <a:rPr lang="ko-KR" altLang="en-US" sz="1400" dirty="0"/>
              <a:t> 등을 입력했을 때 </a:t>
            </a:r>
            <a:endParaRPr lang="en-US" altLang="ko-KR" sz="1400" dirty="0" smtClean="0"/>
          </a:p>
          <a:p>
            <a:pPr lvl="1">
              <a:lnSpc>
                <a:spcPct val="150000"/>
              </a:lnSpc>
            </a:pPr>
            <a:r>
              <a:rPr lang="en-US" altLang="ko-KR" sz="1400" dirty="0" smtClean="0"/>
              <a:t>2</a:t>
            </a:r>
            <a:r>
              <a:rPr lang="en-US" altLang="ko-KR" sz="1400" dirty="0"/>
              <a:t>) ‘0’ </a:t>
            </a:r>
            <a:r>
              <a:rPr lang="ko-KR" altLang="en-US" sz="1400" dirty="0" smtClean="0"/>
              <a:t>에서 연산자를 입력했을 때</a:t>
            </a:r>
            <a:endParaRPr lang="en-US" altLang="ko-KR" sz="1400" dirty="0" smtClean="0"/>
          </a:p>
          <a:p>
            <a:pPr lvl="1">
              <a:lnSpc>
                <a:spcPct val="150000"/>
              </a:lnSpc>
            </a:pPr>
            <a:r>
              <a:rPr lang="en-US" altLang="ko-KR" sz="1400" dirty="0" smtClean="0"/>
              <a:t>3) ‘3.21’</a:t>
            </a:r>
            <a:r>
              <a:rPr lang="ko-KR" altLang="en-US" sz="1400" dirty="0" smtClean="0"/>
              <a:t>에서</a:t>
            </a:r>
            <a:r>
              <a:rPr lang="en-US" altLang="ko-KR" sz="1400" dirty="0" smtClean="0"/>
              <a:t> {‘.’} </a:t>
            </a:r>
            <a:r>
              <a:rPr lang="ko-KR" altLang="en-US" sz="1400" dirty="0" smtClean="0"/>
              <a:t>을 입력했을 </a:t>
            </a:r>
            <a:r>
              <a:rPr lang="ko-KR" altLang="en-US" sz="1400" dirty="0" smtClean="0"/>
              <a:t>때</a:t>
            </a:r>
            <a:endParaRPr lang="en-US" altLang="ko-KR" sz="1400" dirty="0" smtClean="0"/>
          </a:p>
          <a:p>
            <a:pPr lvl="1">
              <a:lnSpc>
                <a:spcPct val="150000"/>
              </a:lnSpc>
            </a:pPr>
            <a:r>
              <a:rPr lang="en-US" altLang="ko-KR" sz="1400" dirty="0" smtClean="0"/>
              <a:t>4) …</a:t>
            </a:r>
            <a:endParaRPr lang="en-US" altLang="ko-KR" sz="1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/>
              <a:t>참고 사이트</a:t>
            </a:r>
            <a:r>
              <a:rPr lang="en-US" altLang="ko-KR" sz="1400" dirty="0"/>
              <a:t>: </a:t>
            </a:r>
            <a:r>
              <a:rPr lang="en-US" altLang="ko-KR" sz="1400" dirty="0">
                <a:hlinkClick r:id="rId2"/>
              </a:rPr>
              <a:t>http://</a:t>
            </a:r>
            <a:r>
              <a:rPr lang="en-US" altLang="ko-KR" sz="1400" dirty="0" smtClean="0">
                <a:hlinkClick r:id="rId2"/>
              </a:rPr>
              <a:t>www.matlabinuse.com/Mastering_MATLAB/2512</a:t>
            </a:r>
            <a:endParaRPr lang="en-US" altLang="ko-KR" sz="14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400" dirty="0" smtClean="0"/>
          </a:p>
          <a:p>
            <a:r>
              <a:rPr lang="en-US" altLang="ko-KR" sz="1400" b="1" dirty="0"/>
              <a:t>&lt; </a:t>
            </a:r>
            <a:r>
              <a:rPr lang="ko-KR" altLang="en-US" sz="1400" b="1" dirty="0"/>
              <a:t>제출 방법 </a:t>
            </a:r>
            <a:r>
              <a:rPr lang="en-US" altLang="ko-KR" sz="1400" b="1" dirty="0" smtClean="0"/>
              <a:t>&gt;</a:t>
            </a:r>
          </a:p>
          <a:p>
            <a:r>
              <a:rPr lang="en-US" altLang="ko-KR" sz="1400" dirty="0" smtClean="0"/>
              <a:t>.fig </a:t>
            </a:r>
            <a:r>
              <a:rPr lang="ko-KR" altLang="en-US" sz="1400" dirty="0" smtClean="0"/>
              <a:t>파일과 </a:t>
            </a:r>
            <a:endParaRPr lang="en-US" altLang="ko-KR" sz="1400" dirty="0" smtClean="0"/>
          </a:p>
          <a:p>
            <a:r>
              <a:rPr lang="en-US" altLang="ko-KR" sz="1400" dirty="0" smtClean="0"/>
              <a:t>m </a:t>
            </a:r>
            <a:r>
              <a:rPr lang="en-US" altLang="ko-KR" sz="1400" dirty="0"/>
              <a:t>file (</a:t>
            </a:r>
            <a:r>
              <a:rPr lang="ko-KR" altLang="en-US" sz="1400" dirty="0"/>
              <a:t>스크립트 파일의 </a:t>
            </a:r>
            <a:r>
              <a:rPr lang="ko-KR" altLang="en-US" sz="1400" dirty="0" smtClean="0"/>
              <a:t>이름</a:t>
            </a:r>
            <a:r>
              <a:rPr lang="en-US" altLang="ko-KR" sz="1400" dirty="0" smtClean="0"/>
              <a:t>: hw7</a:t>
            </a:r>
            <a:r>
              <a:rPr lang="en-US" altLang="ko-KR" sz="1400" dirty="0"/>
              <a:t>_</a:t>
            </a:r>
            <a:r>
              <a:rPr lang="ko-KR" altLang="en-US" sz="1400" dirty="0"/>
              <a:t>학번</a:t>
            </a:r>
            <a:r>
              <a:rPr lang="en-US" altLang="ko-KR" sz="1400" dirty="0"/>
              <a:t>.</a:t>
            </a:r>
            <a:r>
              <a:rPr lang="en-US" altLang="ko-KR" sz="1400" dirty="0" smtClean="0"/>
              <a:t>m)</a:t>
            </a:r>
            <a:r>
              <a:rPr lang="ko-KR" altLang="en-US" sz="1400" dirty="0" smtClean="0"/>
              <a:t>을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보내주세요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총 </a:t>
            </a:r>
            <a:r>
              <a:rPr lang="en-US" altLang="ko-KR" sz="1400" dirty="0" smtClean="0"/>
              <a:t>2</a:t>
            </a:r>
            <a:r>
              <a:rPr lang="ko-KR" altLang="en-US" sz="1400" dirty="0" smtClean="0"/>
              <a:t>개 파일</a:t>
            </a:r>
            <a:endParaRPr lang="en-US" altLang="ko-KR" sz="1400" dirty="0"/>
          </a:p>
          <a:p>
            <a:pPr marL="342900" indent="-342900" algn="ctr">
              <a:lnSpc>
                <a:spcPct val="150000"/>
              </a:lnSpc>
            </a:pPr>
            <a:r>
              <a:rPr lang="en-US" altLang="ko-KR" sz="1400" b="1" dirty="0" smtClean="0">
                <a:hlinkClick r:id="rId3"/>
              </a:rPr>
              <a:t>cisl200407@gmail.com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endParaRPr lang="en-US" altLang="ko-KR" sz="1400" dirty="0"/>
          </a:p>
          <a:p>
            <a:pPr>
              <a:lnSpc>
                <a:spcPct val="150000"/>
              </a:lnSpc>
            </a:pPr>
            <a:endParaRPr lang="en-US" altLang="ko-KR" sz="1400" dirty="0" smtClean="0"/>
          </a:p>
          <a:p>
            <a:pPr marL="342900" indent="-342900">
              <a:lnSpc>
                <a:spcPct val="150000"/>
              </a:lnSpc>
            </a:pPr>
            <a:endParaRPr lang="en-US" altLang="ko-KR" sz="1400" dirty="0" smtClean="0"/>
          </a:p>
          <a:p>
            <a:r>
              <a:rPr lang="ko-KR" altLang="en-US" sz="1400" dirty="0" smtClean="0"/>
              <a:t> 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도시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도시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도시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1078</TotalTime>
  <Words>379</Words>
  <Application>Microsoft Office PowerPoint</Application>
  <PresentationFormat>화면 슬라이드 쇼(4:3)</PresentationFormat>
  <Paragraphs>92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1" baseType="lpstr">
      <vt:lpstr>맑은 고딕</vt:lpstr>
      <vt:lpstr>Arial</vt:lpstr>
      <vt:lpstr>Georgia</vt:lpstr>
      <vt:lpstr>Trebuchet MS</vt:lpstr>
      <vt:lpstr>Wingdings 2</vt:lpstr>
      <vt:lpstr>도시</vt:lpstr>
      <vt:lpstr>MATLAB 강의, 숙제#7 GUI 기초</vt:lpstr>
      <vt:lpstr>GUI 시작하기</vt:lpstr>
      <vt:lpstr>GUI 시작하기</vt:lpstr>
      <vt:lpstr>계산기 만들기</vt:lpstr>
      <vt:lpstr>계산기 만들기</vt:lpstr>
      <vt:lpstr>계산기 만들기</vt:lpstr>
      <vt:lpstr>계산기 만들기</vt:lpstr>
      <vt:lpstr>계산기 만들기</vt:lpstr>
      <vt:lpstr>계산기 만들기</vt:lpstr>
      <vt:lpstr>계산기 만들기</vt:lpstr>
      <vt:lpstr>계산기 만들기 - 코딩</vt:lpstr>
      <vt:lpstr>계산기 만들기 - 코딩</vt:lpstr>
      <vt:lpstr>계산기 만들기 - 코딩</vt:lpstr>
      <vt:lpstr>계산기 만들기</vt:lpstr>
      <vt:lpstr>Homework#7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MATLAB lecture for signals and systems project</dc:title>
  <dc:creator>Microsoft Corporation</dc:creator>
  <cp:lastModifiedBy>MYCOM</cp:lastModifiedBy>
  <cp:revision>109</cp:revision>
  <dcterms:created xsi:type="dcterms:W3CDTF">2006-10-05T04:04:58Z</dcterms:created>
  <dcterms:modified xsi:type="dcterms:W3CDTF">2014-11-20T11:48:19Z</dcterms:modified>
</cp:coreProperties>
</file>