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2" r:id="rId3"/>
    <p:sldId id="271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93" autoAdjust="0"/>
  </p:normalViewPr>
  <p:slideViewPr>
    <p:cSldViewPr>
      <p:cViewPr varScale="1">
        <p:scale>
          <a:sx n="80" d="100"/>
          <a:sy n="80" d="100"/>
        </p:scale>
        <p:origin x="15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2014-12-02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isl200407@gmail.com" TargetMode="External"/><Relationship Id="rId2" Type="http://schemas.openxmlformats.org/officeDocument/2006/relationships/hyperlink" Target="http://pinkwink.kr/293#.VH3NONKsUs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714356"/>
            <a:ext cx="8458200" cy="84243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MATLAB </a:t>
            </a:r>
            <a:r>
              <a:rPr lang="ko-KR" altLang="en-US" dirty="0" smtClean="0"/>
              <a:t>강의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숙제</a:t>
            </a:r>
            <a:r>
              <a:rPr lang="en-US" altLang="ko-KR" dirty="0" smtClean="0"/>
              <a:t>#8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GUI </a:t>
            </a:r>
            <a:r>
              <a:rPr lang="ko-KR" altLang="en-US" smtClean="0"/>
              <a:t>기초</a:t>
            </a:r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76" y="4572008"/>
            <a:ext cx="7358114" cy="1714512"/>
          </a:xfrm>
        </p:spPr>
        <p:txBody>
          <a:bodyPr/>
          <a:lstStyle/>
          <a:p>
            <a:r>
              <a:rPr lang="en-US" altLang="ko-KR" dirty="0" smtClean="0"/>
              <a:t>Communication and Information Systems Lab.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smtClean="0"/>
              <a:t>황재철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754" y="1118211"/>
            <a:ext cx="4165132" cy="34840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465" y="952037"/>
            <a:ext cx="430055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4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Homework#8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EECE 233 Signals and Systems </a:t>
            </a:r>
          </a:p>
          <a:p>
            <a:r>
              <a:rPr lang="en-US" altLang="ko-KR" sz="1600" dirty="0" smtClean="0"/>
              <a:t>Fall 2014, MATLAB HW </a:t>
            </a:r>
            <a:r>
              <a:rPr lang="en-US" altLang="ko-KR" sz="1600" dirty="0" smtClean="0"/>
              <a:t>#8</a:t>
            </a:r>
            <a:endParaRPr lang="en-US" altLang="ko-KR" sz="1600" dirty="0" smtClean="0"/>
          </a:p>
          <a:p>
            <a:r>
              <a:rPr lang="en-US" altLang="ko-KR" sz="1600" dirty="0" smtClean="0"/>
              <a:t>assigned: </a:t>
            </a:r>
            <a:r>
              <a:rPr lang="en-US" altLang="ko-KR" sz="1600" dirty="0" smtClean="0"/>
              <a:t>2014/12/03,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due: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2014/12/10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/>
              <a:t>MATLAB</a:t>
            </a:r>
            <a:r>
              <a:rPr lang="ko-KR" altLang="en-US" sz="1400" dirty="0" smtClean="0"/>
              <a:t>의 </a:t>
            </a:r>
            <a:r>
              <a:rPr lang="en-US" altLang="ko-KR" sz="1400" dirty="0" smtClean="0"/>
              <a:t>GUI </a:t>
            </a:r>
            <a:r>
              <a:rPr lang="ko-KR" altLang="en-US" sz="1400" dirty="0" smtClean="0"/>
              <a:t>기능을 </a:t>
            </a:r>
            <a:r>
              <a:rPr lang="ko-KR" altLang="en-US" sz="1400" smtClean="0"/>
              <a:t>이용해서 이전 슬라이드에 </a:t>
            </a:r>
            <a:r>
              <a:rPr lang="ko-KR" altLang="en-US" sz="1400" dirty="0" smtClean="0"/>
              <a:t>나와있는 것과 동일한 기능을 하는 </a:t>
            </a:r>
            <a:r>
              <a:rPr lang="en-US" altLang="ko-KR" sz="1400" dirty="0" smtClean="0"/>
              <a:t>fig</a:t>
            </a:r>
            <a:r>
              <a:rPr lang="ko-KR" altLang="en-US" sz="1400" dirty="0" smtClean="0"/>
              <a:t>파일과 </a:t>
            </a:r>
            <a:r>
              <a:rPr lang="en-US" altLang="ko-KR" sz="1400" dirty="0" smtClean="0"/>
              <a:t>m-file</a:t>
            </a:r>
            <a:r>
              <a:rPr lang="ko-KR" altLang="en-US" sz="1400" dirty="0" smtClean="0"/>
              <a:t>을 만드시오</a:t>
            </a:r>
            <a:r>
              <a:rPr lang="en-US" altLang="ko-KR" sz="1400" dirty="0" smtClean="0"/>
              <a:t>.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/>
              <a:t>Radio button</a:t>
            </a:r>
            <a:r>
              <a:rPr lang="ko-KR" altLang="en-US" sz="1400" dirty="0" smtClean="0"/>
              <a:t>으로 </a:t>
            </a:r>
            <a:r>
              <a:rPr lang="en-US" altLang="ko-KR" sz="1400" dirty="0" smtClean="0"/>
              <a:t>CT, DT</a:t>
            </a:r>
            <a:r>
              <a:rPr lang="ko-KR" altLang="en-US" sz="1400" dirty="0" smtClean="0"/>
              <a:t>를 바꾸기</a:t>
            </a:r>
            <a:r>
              <a:rPr lang="en-US" altLang="ko-KR" sz="1400" dirty="0" smtClean="0"/>
              <a:t>.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/>
              <a:t>Edit box</a:t>
            </a:r>
            <a:r>
              <a:rPr lang="ko-KR" altLang="en-US" sz="1400" dirty="0" smtClean="0"/>
              <a:t>를 이용해서 원하는 값 넣기</a:t>
            </a:r>
            <a:r>
              <a:rPr lang="en-US" altLang="ko-KR" sz="1400" dirty="0" smtClean="0"/>
              <a:t>.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altLang="ko-KR" sz="1400" dirty="0" smtClean="0"/>
              <a:t>Push button</a:t>
            </a:r>
            <a:r>
              <a:rPr lang="ko-KR" altLang="en-US" sz="1400" dirty="0" smtClean="0"/>
              <a:t>으로 </a:t>
            </a:r>
            <a:r>
              <a:rPr lang="en-US" altLang="ko-KR" sz="1400" dirty="0" smtClean="0"/>
              <a:t>plot </a:t>
            </a:r>
            <a:r>
              <a:rPr lang="ko-KR" altLang="en-US" sz="1400" dirty="0" smtClean="0"/>
              <a:t>하기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400" dirty="0" smtClean="0"/>
              <a:t>참고 사이트</a:t>
            </a:r>
            <a:r>
              <a:rPr lang="en-US" altLang="ko-KR" sz="1400" dirty="0"/>
              <a:t>:  </a:t>
            </a:r>
            <a:r>
              <a:rPr lang="en-US" altLang="ko-KR" sz="1400" dirty="0">
                <a:hlinkClick r:id="rId2"/>
              </a:rPr>
              <a:t>http://pinkwink.kr/293#.</a:t>
            </a:r>
            <a:r>
              <a:rPr lang="en-US" altLang="ko-KR" sz="1400" dirty="0" smtClean="0">
                <a:hlinkClick r:id="rId2"/>
              </a:rPr>
              <a:t>VH3NONKsUsA</a:t>
            </a:r>
            <a:r>
              <a:rPr lang="en-US" altLang="ko-KR" sz="1400" dirty="0" smtClean="0"/>
              <a:t>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en-US" altLang="ko-KR" sz="1400" b="1" dirty="0"/>
              <a:t>&lt; </a:t>
            </a:r>
            <a:r>
              <a:rPr lang="ko-KR" altLang="en-US" sz="1400" b="1" dirty="0"/>
              <a:t>제출 방법 </a:t>
            </a:r>
            <a:r>
              <a:rPr lang="en-US" altLang="ko-KR" sz="1400" b="1" dirty="0" smtClean="0"/>
              <a:t>&gt;</a:t>
            </a:r>
          </a:p>
          <a:p>
            <a:r>
              <a:rPr lang="en-US" altLang="ko-KR" sz="1400" dirty="0" smtClean="0"/>
              <a:t>.fig </a:t>
            </a:r>
            <a:r>
              <a:rPr lang="ko-KR" altLang="en-US" sz="1400" dirty="0" smtClean="0"/>
              <a:t>파일과 </a:t>
            </a:r>
            <a:endParaRPr lang="en-US" altLang="ko-KR" sz="1400" dirty="0" smtClean="0"/>
          </a:p>
          <a:p>
            <a:r>
              <a:rPr lang="en-US" altLang="ko-KR" sz="1400" dirty="0" smtClean="0"/>
              <a:t>m </a:t>
            </a:r>
            <a:r>
              <a:rPr lang="en-US" altLang="ko-KR" sz="1400" dirty="0"/>
              <a:t>file (</a:t>
            </a:r>
            <a:r>
              <a:rPr lang="ko-KR" altLang="en-US" sz="1400" dirty="0"/>
              <a:t>스크립트 파일의 </a:t>
            </a:r>
            <a:r>
              <a:rPr lang="ko-KR" altLang="en-US" sz="1400" dirty="0" smtClean="0"/>
              <a:t>이름</a:t>
            </a:r>
            <a:r>
              <a:rPr lang="en-US" altLang="ko-KR" sz="1400" dirty="0" smtClean="0"/>
              <a:t>: </a:t>
            </a:r>
            <a:r>
              <a:rPr lang="en-US" altLang="ko-KR" sz="1400" dirty="0" smtClean="0"/>
              <a:t>hw8_</a:t>
            </a:r>
            <a:r>
              <a:rPr lang="ko-KR" altLang="en-US" sz="1400" dirty="0"/>
              <a:t>학번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>m)</a:t>
            </a:r>
            <a:r>
              <a:rPr lang="ko-KR" altLang="en-US" sz="1400" dirty="0" smtClean="0"/>
              <a:t>을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보내주세요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총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개 파일</a:t>
            </a:r>
            <a:endParaRPr lang="en-US" altLang="ko-KR" sz="1400" dirty="0"/>
          </a:p>
          <a:p>
            <a:pPr marL="342900" indent="-342900" algn="ctr">
              <a:lnSpc>
                <a:spcPct val="150000"/>
              </a:lnSpc>
            </a:pPr>
            <a:r>
              <a:rPr lang="en-US" altLang="ko-KR" sz="1400" b="1" dirty="0" smtClean="0">
                <a:hlinkClick r:id="rId3"/>
              </a:rPr>
              <a:t>cisl200407@gmail.com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1125</TotalTime>
  <Words>111</Words>
  <Application>Microsoft Office PowerPoint</Application>
  <PresentationFormat>화면 슬라이드 쇼(4:3)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Georgia</vt:lpstr>
      <vt:lpstr>Trebuchet MS</vt:lpstr>
      <vt:lpstr>Wingdings 2</vt:lpstr>
      <vt:lpstr>도시</vt:lpstr>
      <vt:lpstr>MATLAB 강의, 숙제#8 GUI 기초2</vt:lpstr>
      <vt:lpstr>PowerPoint 프레젠테이션</vt:lpstr>
      <vt:lpstr>Homework#8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lecture for signals and systems project</dc:title>
  <dc:creator>Microsoft Corporation</dc:creator>
  <cp:lastModifiedBy>MYCOM</cp:lastModifiedBy>
  <cp:revision>112</cp:revision>
  <dcterms:created xsi:type="dcterms:W3CDTF">2006-10-05T04:04:58Z</dcterms:created>
  <dcterms:modified xsi:type="dcterms:W3CDTF">2014-12-02T14:34:21Z</dcterms:modified>
</cp:coreProperties>
</file>